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notesSlides/_rels/notesSlide91.xml.rels" ContentType="application/vnd.openxmlformats-package.relationships+xml"/>
  <Override PartName="/ppt/notesSlides/_rels/notesSlide88.xml.rels" ContentType="application/vnd.openxmlformats-package.relationships+xml"/>
  <Override PartName="/ppt/notesSlides/_rels/notesSlide87.xml.rels" ContentType="application/vnd.openxmlformats-package.relationships+xml"/>
  <Override PartName="/ppt/notesSlides/_rels/notesSlide85.xml.rels" ContentType="application/vnd.openxmlformats-package.relationships+xml"/>
  <Override PartName="/ppt/notesSlides/_rels/notesSlide81.xml.rels" ContentType="application/vnd.openxmlformats-package.relationships+xml"/>
  <Override PartName="/ppt/notesSlides/_rels/notesSlide80.xml.rels" ContentType="application/vnd.openxmlformats-package.relationships+xml"/>
  <Override PartName="/ppt/notesSlides/_rels/notesSlide51.xml.rels" ContentType="application/vnd.openxmlformats-package.relationships+xml"/>
  <Override PartName="/ppt/notesSlides/notesSlide91.xml" ContentType="application/vnd.openxmlformats-officedocument.presentationml.notesSlide+xml"/>
  <Override PartName="/ppt/notesSlides/notesSlide88.xml" ContentType="application/vnd.openxmlformats-officedocument.presentationml.notesSlide+xml"/>
  <Override PartName="/ppt/notesSlides/notesSlide87.xml" ContentType="application/vnd.openxmlformats-officedocument.presentationml.notesSlide+xml"/>
  <Override PartName="/ppt/notesSlides/notesSlide85.xml" ContentType="application/vnd.openxmlformats-officedocument.presentationml.notesSlide+xml"/>
  <Override PartName="/ppt/notesSlides/notesSlide81.xml" ContentType="application/vnd.openxmlformats-officedocument.presentationml.notesSlide+xml"/>
  <Override PartName="/ppt/notesSlides/notesSlide80.xml" ContentType="application/vnd.openxmlformats-officedocument.presentationml.notesSlide+xml"/>
  <Override PartName="/ppt/notesSlides/notesSlide51.xml" ContentType="application/vnd.openxmlformats-officedocument.presentationml.notesSlide+xml"/>
  <Override PartName="/ppt/charts/chart2.xml" ContentType="application/vnd.openxmlformats-officedocument.drawingml.chart+xml"/>
  <Override PartName="/ppt/slides/slide152.xml" ContentType="application/vnd.openxmlformats-officedocument.presentationml.slide+xml"/>
  <Override PartName="/ppt/slides/slide151.xml" ContentType="application/vnd.openxmlformats-officedocument.presentationml.slide+xml"/>
  <Override PartName="/ppt/slides/slide148.xml" ContentType="application/vnd.openxmlformats-officedocument.presentationml.slide+xml"/>
  <Override PartName="/ppt/slides/slide146.xml" ContentType="application/vnd.openxmlformats-officedocument.presentationml.slide+xml"/>
  <Override PartName="/ppt/slides/slide145.xml" ContentType="application/vnd.openxmlformats-officedocument.presentationml.slide+xml"/>
  <Override PartName="/ppt/slides/slide144.xml" ContentType="application/vnd.openxmlformats-officedocument.presentationml.slide+xml"/>
  <Override PartName="/ppt/slides/slide139.xml" ContentType="application/vnd.openxmlformats-officedocument.presentationml.slide+xml"/>
  <Override PartName="/ppt/slides/slide138.xml" ContentType="application/vnd.openxmlformats-officedocument.presentationml.slide+xml"/>
  <Override PartName="/ppt/slides/slide140.xml" ContentType="application/vnd.openxmlformats-officedocument.presentationml.slide+xml"/>
  <Override PartName="/ppt/slides/slide134.xml" ContentType="application/vnd.openxmlformats-officedocument.presentationml.slide+xml"/>
  <Override PartName="/ppt/slides/slide132.xml" ContentType="application/vnd.openxmlformats-officedocument.presentationml.slide+xml"/>
  <Override PartName="/ppt/slides/slide131.xml" ContentType="application/vnd.openxmlformats-officedocument.presentationml.slide+xml"/>
  <Override PartName="/ppt/slides/slide150.xml" ContentType="application/vnd.openxmlformats-officedocument.presentationml.slide+xml"/>
  <Override PartName="/ppt/slides/slide129.xml" ContentType="application/vnd.openxmlformats-officedocument.presentationml.slide+xml"/>
  <Override PartName="/ppt/slides/slide142.xml" ContentType="application/vnd.openxmlformats-officedocument.presentationml.slide+xml"/>
  <Override PartName="/ppt/slides/slide128.xml" ContentType="application/vnd.openxmlformats-officedocument.presentationml.slide+xml"/>
  <Override PartName="/ppt/slides/slide126.xml" ContentType="application/vnd.openxmlformats-officedocument.presentationml.slide+xml"/>
  <Override PartName="/ppt/slides/slide124.xml" ContentType="application/vnd.openxmlformats-officedocument.presentationml.slide+xml"/>
  <Override PartName="/ppt/slides/slide123.xml" ContentType="application/vnd.openxmlformats-officedocument.presentationml.slide+xml"/>
  <Override PartName="/ppt/slides/slide136.xml" ContentType="application/vnd.openxmlformats-officedocument.presentationml.slide+xml"/>
  <Override PartName="/ppt/slides/slide121.xml" ContentType="application/vnd.openxmlformats-officedocument.presentationml.slide+xml"/>
  <Override PartName="/ppt/slides/slide114.xml" ContentType="application/vnd.openxmlformats-officedocument.presentationml.slide+xml"/>
  <Override PartName="/ppt/slides/slide110.xml" ContentType="application/vnd.openxmlformats-officedocument.presentationml.slide+xml"/>
  <Override PartName="/ppt/slides/slide108.xml" ContentType="application/vnd.openxmlformats-officedocument.presentationml.slide+xml"/>
  <Override PartName="/ppt/slides/slide105.xml" ContentType="application/vnd.openxmlformats-officedocument.presentationml.slide+xml"/>
  <Override PartName="/ppt/slides/slide102.xml" ContentType="application/vnd.openxmlformats-officedocument.presentationml.slide+xml"/>
  <Override PartName="/ppt/slides/slide99.xml" ContentType="application/vnd.openxmlformats-officedocument.presentationml.slide+xml"/>
  <Override PartName="/ppt/slides/slide98.xml" ContentType="application/vnd.openxmlformats-officedocument.presentationml.slide+xml"/>
  <Override PartName="/ppt/slides/slide96.xml" ContentType="application/vnd.openxmlformats-officedocument.presentationml.slide+xml"/>
  <Override PartName="/ppt/slides/slide95.xml" ContentType="application/vnd.openxmlformats-officedocument.presentationml.slide+xml"/>
  <Override PartName="/ppt/slides/slide94.xml" ContentType="application/vnd.openxmlformats-officedocument.presentationml.slide+xml"/>
  <Override PartName="/ppt/slides/slide117.xml" ContentType="application/vnd.openxmlformats-officedocument.presentationml.slide+xml"/>
  <Override PartName="/ppt/slides/slide90.xml" ContentType="application/vnd.openxmlformats-officedocument.presentationml.slide+xml"/>
  <Override PartName="/ppt/slides/slide87.xml" ContentType="application/vnd.openxmlformats-officedocument.presentationml.slide+xml"/>
  <Override PartName="/ppt/slides/slide86.xml" ContentType="application/vnd.openxmlformats-officedocument.presentationml.slide+xml"/>
  <Override PartName="/ppt/slides/slide9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81.xml" ContentType="application/vnd.openxmlformats-officedocument.presentationml.slide+xml"/>
  <Override PartName="/ppt/slides/slide125.xml" ContentType="application/vnd.openxmlformats-officedocument.presentationml.slide+xml"/>
  <Override PartName="/ppt/slides/slide79.xml" ContentType="application/vnd.openxmlformats-officedocument.presentationml.slide+xml"/>
  <Override PartName="/ppt/slides/slide122.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149.xml" ContentType="application/vnd.openxmlformats-officedocument.presentationml.slide+xml"/>
  <Override PartName="/ppt/slides/slide74.xml" ContentType="application/vnd.openxmlformats-officedocument.presentationml.slide+xml"/>
  <Override PartName="/ppt/slides/slide120.xml" ContentType="application/vnd.openxmlformats-officedocument.presentationml.slide+xml"/>
  <Override PartName="/ppt/slides/slide70.xml" ContentType="application/vnd.openxmlformats-officedocument.presentationml.slide+xml"/>
  <Override PartName="/ppt/slides/slide113.xml" ContentType="application/vnd.openxmlformats-officedocument.presentationml.slide+xml"/>
  <Override PartName="/ppt/slides/slide69.xml" ContentType="application/vnd.openxmlformats-officedocument.presentationml.slide+xml"/>
  <Override PartName="/ppt/slides/slide109.xml" ContentType="application/vnd.openxmlformats-officedocument.presentationml.slide+xml"/>
  <Override PartName="/ppt/slides/slide68.xml" ContentType="application/vnd.openxmlformats-officedocument.presentationml.slide+xml"/>
  <Override PartName="/ppt/slides/slide104.xml" ContentType="application/vnd.openxmlformats-officedocument.presentationml.slide+xml"/>
  <Override PartName="/ppt/slides/slide137.xml" ContentType="application/vnd.openxmlformats-officedocument.presentationml.slide+xml"/>
  <Override PartName="/ppt/slides/slide91.xml" ContentType="application/vnd.openxmlformats-officedocument.presentationml.slide+xml"/>
  <Override PartName="/ppt/slides/slide66.xml" ContentType="application/vnd.openxmlformats-officedocument.presentationml.slide+xml"/>
  <Override PartName="/ppt/slides/slide63.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8.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88.xml" ContentType="application/vnd.openxmlformats-officedocument.presentationml.slide+xml"/>
  <Override PartName="/ppt/slides/slide141.xml" ContentType="application/vnd.openxmlformats-officedocument.presentationml.slide+xml"/>
  <Override PartName="/ppt/slides/slide47.xml" ContentType="application/vnd.openxmlformats-officedocument.presentationml.slide+xml"/>
  <Override PartName="/ppt/slides/slide118.xml" ContentType="application/vnd.openxmlformats-officedocument.presentationml.slide+xml"/>
  <Override PartName="/ppt/slides/slide51.xml" ContentType="application/vnd.openxmlformats-officedocument.presentationml.slide+xml"/>
  <Override PartName="/ppt/slides/slide46.xml" ContentType="application/vnd.openxmlformats-officedocument.presentationml.slide+xml"/>
  <Override PartName="/ppt/slides/slide72.xml" ContentType="application/vnd.openxmlformats-officedocument.presentationml.slide+xml"/>
  <Override PartName="/ppt/slides/slide64.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39.xml" ContentType="application/vnd.openxmlformats-officedocument.presentationml.slide+xml"/>
  <Override PartName="/ppt/slides/slide130.xml" ContentType="application/vnd.openxmlformats-officedocument.presentationml.slide+xml"/>
  <Override PartName="/ppt/slides/slide101.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3.xml" ContentType="application/vnd.openxmlformats-officedocument.presentationml.slide+xml"/>
  <Override PartName="/ppt/slides/slide71.xml" ContentType="application/vnd.openxmlformats-officedocument.presentationml.slide+xml"/>
  <Override PartName="/ppt/slides/slide61.xml" ContentType="application/vnd.openxmlformats-officedocument.presentationml.slide+xml"/>
  <Override PartName="/ppt/slides/_rels/slide153.xml.rels" ContentType="application/vnd.openxmlformats-package.relationships+xml"/>
  <Override PartName="/ppt/slides/_rels/slide152.xml.rels" ContentType="application/vnd.openxmlformats-package.relationships+xml"/>
  <Override PartName="/ppt/slides/_rels/slide151.xml.rels" ContentType="application/vnd.openxmlformats-package.relationships+xml"/>
  <Override PartName="/ppt/slides/_rels/slide149.xml.rels" ContentType="application/vnd.openxmlformats-package.relationships+xml"/>
  <Override PartName="/ppt/slides/_rels/slide147.xml.rels" ContentType="application/vnd.openxmlformats-package.relationships+xml"/>
  <Override PartName="/ppt/slides/_rels/slide145.xml.rels" ContentType="application/vnd.openxmlformats-package.relationships+xml"/>
  <Override PartName="/ppt/slides/_rels/slide143.xml.rels" ContentType="application/vnd.openxmlformats-package.relationships+xml"/>
  <Override PartName="/ppt/slides/_rels/slide142.xml.rels" ContentType="application/vnd.openxmlformats-package.relationships+xml"/>
  <Override PartName="/ppt/slides/_rels/slide139.xml.rels" ContentType="application/vnd.openxmlformats-package.relationships+xml"/>
  <Override PartName="/ppt/slides/_rels/slide138.xml.rels" ContentType="application/vnd.openxmlformats-package.relationships+xml"/>
  <Override PartName="/ppt/slides/_rels/slide137.xml.rels" ContentType="application/vnd.openxmlformats-package.relationships+xml"/>
  <Override PartName="/ppt/slides/_rels/slide136.xml.rels" ContentType="application/vnd.openxmlformats-package.relationships+xml"/>
  <Override PartName="/ppt/slides/_rels/slide135.xml.rels" ContentType="application/vnd.openxmlformats-package.relationships+xml"/>
  <Override PartName="/ppt/slides/_rels/slide132.xml.rels" ContentType="application/vnd.openxmlformats-package.relationships+xml"/>
  <Override PartName="/ppt/slides/_rels/slide131.xml.rels" ContentType="application/vnd.openxmlformats-package.relationships+xml"/>
  <Override PartName="/ppt/slides/_rels/slide130.xml.rels" ContentType="application/vnd.openxmlformats-package.relationships+xml"/>
  <Override PartName="/ppt/slides/_rels/slide129.xml.rels" ContentType="application/vnd.openxmlformats-package.relationships+xml"/>
  <Override PartName="/ppt/slides/_rels/slide125.xml.rels" ContentType="application/vnd.openxmlformats-package.relationships+xml"/>
  <Override PartName="/ppt/slides/_rels/slide123.xml.rels" ContentType="application/vnd.openxmlformats-package.relationships+xml"/>
  <Override PartName="/ppt/slides/_rels/slide122.xml.rels" ContentType="application/vnd.openxmlformats-package.relationships+xml"/>
  <Override PartName="/ppt/slides/_rels/slide121.xml.rels" ContentType="application/vnd.openxmlformats-package.relationships+xml"/>
  <Override PartName="/ppt/slides/_rels/slide117.xml.rels" ContentType="application/vnd.openxmlformats-package.relationships+xml"/>
  <Override PartName="/ppt/slides/_rels/slide116.xml.rels" ContentType="application/vnd.openxmlformats-package.relationships+xml"/>
  <Override PartName="/ppt/slides/_rels/slide114.xml.rels" ContentType="application/vnd.openxmlformats-package.relationships+xml"/>
  <Override PartName="/ppt/slides/_rels/slide113.xml.rels" ContentType="application/vnd.openxmlformats-package.relationships+xml"/>
  <Override PartName="/ppt/slides/_rels/slide124.xml.rels" ContentType="application/vnd.openxmlformats-package.relationships+xml"/>
  <Override PartName="/ppt/slides/_rels/slide110.xml.rels" ContentType="application/vnd.openxmlformats-package.relationships+xml"/>
  <Override PartName="/ppt/slides/_rels/slide109.xml.rels" ContentType="application/vnd.openxmlformats-package.relationships+xml"/>
  <Override PartName="/ppt/slides/_rels/slide107.xml.rels" ContentType="application/vnd.openxmlformats-package.relationships+xml"/>
  <Override PartName="/ppt/slides/_rels/slide140.xml.rels" ContentType="application/vnd.openxmlformats-package.relationships+xml"/>
  <Override PartName="/ppt/slides/_rels/slide106.xml.rels" ContentType="application/vnd.openxmlformats-package.relationships+xml"/>
  <Override PartName="/ppt/slides/_rels/slide105.xml.rels" ContentType="application/vnd.openxmlformats-package.relationships+xml"/>
  <Override PartName="/ppt/slides/_rels/slide99.xml.rels" ContentType="application/vnd.openxmlformats-package.relationships+xml"/>
  <Override PartName="/ppt/slides/_rels/slide108.xml.rels" ContentType="application/vnd.openxmlformats-package.relationships+xml"/>
  <Override PartName="/ppt/slides/_rels/slide97.xml.rels" ContentType="application/vnd.openxmlformats-package.relationships+xml"/>
  <Override PartName="/ppt/slides/_rels/slide91.xml.rels" ContentType="application/vnd.openxmlformats-package.relationships+xml"/>
  <Override PartName="/ppt/slides/_rels/slide89.xml.rels" ContentType="application/vnd.openxmlformats-package.relationships+xml"/>
  <Override PartName="/ppt/slides/_rels/slide88.xml.rels" ContentType="application/vnd.openxmlformats-package.relationships+xml"/>
  <Override PartName="/ppt/slides/_rels/slide86.xml.rels" ContentType="application/vnd.openxmlformats-package.relationships+xml"/>
  <Override PartName="/ppt/slides/_rels/slide133.xml.rels" ContentType="application/vnd.openxmlformats-package.relationships+xml"/>
  <Override PartName="/ppt/slides/_rels/slide85.xml.rels" ContentType="application/vnd.openxmlformats-package.relationships+xml"/>
  <Override PartName="/ppt/slides/_rels/slide83.xml.rels" ContentType="application/vnd.openxmlformats-package.relationships+xml"/>
  <Override PartName="/ppt/slides/_rels/slide79.xml.rels" ContentType="application/vnd.openxmlformats-package.relationships+xml"/>
  <Override PartName="/ppt/slides/_rels/slide76.xml.rels" ContentType="application/vnd.openxmlformats-package.relationships+xml"/>
  <Override PartName="/ppt/slides/_rels/slide84.xml.rels" ContentType="application/vnd.openxmlformats-package.relationships+xml"/>
  <Override PartName="/ppt/slides/_rels/slide112.xml.rels" ContentType="application/vnd.openxmlformats-package.relationships+xml"/>
  <Override PartName="/ppt/slides/_rels/slide65.xml.rels" ContentType="application/vnd.openxmlformats-package.relationships+xml"/>
  <Override PartName="/ppt/slides/_rels/slide141.xml.rels" ContentType="application/vnd.openxmlformats-package.relationships+xml"/>
  <Override PartName="/ppt/slides/_rels/slide62.xml.rels" ContentType="application/vnd.openxmlformats-package.relationships+xml"/>
  <Override PartName="/ppt/slides/_rels/slide126.xml.rels" ContentType="application/vnd.openxmlformats-package.relationships+xml"/>
  <Override PartName="/ppt/slides/_rels/slide90.xml.rels" ContentType="application/vnd.openxmlformats-package.relationships+xml"/>
  <Override PartName="/ppt/slides/_rels/slide60.xml.rels" ContentType="application/vnd.openxmlformats-package.relationships+xml"/>
  <Override PartName="/ppt/slides/_rels/slide59.xml.rels" ContentType="application/vnd.openxmlformats-package.relationships+xml"/>
  <Override PartName="/ppt/slides/_rels/slide72.xml.rels" ContentType="application/vnd.openxmlformats-package.relationships+xml"/>
  <Override PartName="/ppt/slides/_rels/slide57.xml.rels" ContentType="application/vnd.openxmlformats-package.relationships+xml"/>
  <Override PartName="/ppt/slides/_rels/slide56.xml.rels" ContentType="application/vnd.openxmlformats-package.relationships+xml"/>
  <Override PartName="/ppt/slides/_rels/slide54.xml.rels" ContentType="application/vnd.openxmlformats-package.relationships+xml"/>
  <Override PartName="/ppt/slides/_rels/slide80.xml.rels" ContentType="application/vnd.openxmlformats-package.relationships+xml"/>
  <Override PartName="/ppt/slides/_rels/slide103.xml.rels" ContentType="application/vnd.openxmlformats-package.relationships+xml"/>
  <Override PartName="/ppt/slides/_rels/slide64.xml.rels" ContentType="application/vnd.openxmlformats-package.relationships+xml"/>
  <Override PartName="/ppt/slides/_rels/slide53.xml.rels" ContentType="application/vnd.openxmlformats-package.relationships+xml"/>
  <Override PartName="/ppt/slides/_rels/slide78.xml.rels" ContentType="application/vnd.openxmlformats-package.relationships+xml"/>
  <Override PartName="/ppt/slides/_rels/slide69.xml.rels" ContentType="application/vnd.openxmlformats-package.relationships+xml"/>
  <Override PartName="/ppt/slides/_rels/slide52.xml.rels" ContentType="application/vnd.openxmlformats-package.relationships+xml"/>
  <Override PartName="/ppt/slides/_rels/slide49.xml.rels" ContentType="application/vnd.openxmlformats-package.relationships+xml"/>
  <Override PartName="/ppt/slides/_rels/slide146.xml.rels" ContentType="application/vnd.openxmlformats-package.relationships+xml"/>
  <Override PartName="/ppt/slides/_rels/slide47.xml.rels" ContentType="application/vnd.openxmlformats-package.relationships+xml"/>
  <Override PartName="/ppt/slides/_rels/slide95.xml.rels" ContentType="application/vnd.openxmlformats-package.relationships+xml"/>
  <Override PartName="/ppt/slides/_rels/slide44.xml.rels" ContentType="application/vnd.openxmlformats-package.relationships+xml"/>
  <Override PartName="/ppt/slides/_rels/slide42.xml.rels" ContentType="application/vnd.openxmlformats-package.relationships+xml"/>
  <Override PartName="/ppt/slides/_rels/slide41.xml.rels" ContentType="application/vnd.openxmlformats-package.relationships+xml"/>
  <Override PartName="/ppt/slides/_rels/slide40.xml.rels" ContentType="application/vnd.openxmlformats-package.relationships+xml"/>
  <Override PartName="/ppt/slides/_rels/slide39.xml.rels" ContentType="application/vnd.openxmlformats-package.relationships+xml"/>
  <Override PartName="/ppt/slides/_rels/slide50.xml.rels" ContentType="application/vnd.openxmlformats-package.relationships+xml"/>
  <Override PartName="/ppt/slides/_rels/slide36.xml.rels" ContentType="application/vnd.openxmlformats-package.relationships+xml"/>
  <Override PartName="/ppt/slides/_rels/slide70.xml.rels" ContentType="application/vnd.openxmlformats-package.relationships+xml"/>
  <Override PartName="/ppt/slides/_rels/slide101.xml.rels" ContentType="application/vnd.openxmlformats-package.relationships+xml"/>
  <Override PartName="/ppt/slides/_rels/slide96.xml.rels" ContentType="application/vnd.openxmlformats-package.relationships+xml"/>
  <Override PartName="/ppt/slides/_rels/slide38.xml.rels" ContentType="application/vnd.openxmlformats-package.relationships+xml"/>
  <Override PartName="/ppt/slides/_rels/slide35.xml.rels" ContentType="application/vnd.openxmlformats-package.relationships+xml"/>
  <Override PartName="/ppt/slides/_rels/slide75.xml.rels" ContentType="application/vnd.openxmlformats-package.relationships+xml"/>
  <Override PartName="/ppt/slides/_rels/slide68.xml.rels" ContentType="application/vnd.openxmlformats-package.relationships+xml"/>
  <Override PartName="/ppt/slides/_rels/slide32.xml.rels" ContentType="application/vnd.openxmlformats-package.relationships+xml"/>
  <Override PartName="/ppt/slides/_rels/slide51.xml.rels" ContentType="application/vnd.openxmlformats-package.relationships+xml"/>
  <Override PartName="/ppt/slides/_rels/slide29.xml.rels" ContentType="application/vnd.openxmlformats-package.relationships+xml"/>
  <Override PartName="/ppt/slides/_rels/slide148.xml.rels" ContentType="application/vnd.openxmlformats-package.relationships+xml"/>
  <Override PartName="/ppt/slides/_rels/slide61.xml.rels" ContentType="application/vnd.openxmlformats-package.relationships+xml"/>
  <Override PartName="/ppt/slides/_rels/slide31.xml.rels" ContentType="application/vnd.openxmlformats-package.relationships+xml"/>
  <Override PartName="/ppt/slides/_rels/slide94.xml.rels" ContentType="application/vnd.openxmlformats-package.relationships+xml"/>
  <Override PartName="/ppt/slides/_rels/slide24.xml.rels" ContentType="application/vnd.openxmlformats-package.relationships+xml"/>
  <Override PartName="/ppt/slides/_rels/slide28.xml.rels" ContentType="application/vnd.openxmlformats-package.relationships+xml"/>
  <Override PartName="/ppt/slides/_rels/slide100.xml.rels" ContentType="application/vnd.openxmlformats-package.relationships+xml"/>
  <Override PartName="/ppt/slides/_rels/slide23.xml.rels" ContentType="application/vnd.openxmlformats-package.relationships+xml"/>
  <Override PartName="/ppt/slides/_rels/slide144.xml.rels" ContentType="application/vnd.openxmlformats-package.relationships+xml"/>
  <Override PartName="/ppt/slides/_rels/slide26.xml.rels" ContentType="application/vnd.openxmlformats-package.relationships+xml"/>
  <Override PartName="/ppt/slides/_rels/slide48.xml.rels" ContentType="application/vnd.openxmlformats-package.relationships+xml"/>
  <Override PartName="/ppt/slides/_rels/slide87.xml.rels" ContentType="application/vnd.openxmlformats-package.relationships+xml"/>
  <Override PartName="/ppt/slides/_rels/slide128.xml.rels" ContentType="application/vnd.openxmlformats-package.relationships+xml"/>
  <Override PartName="/ppt/slides/_rels/slide21.xml.rels" ContentType="application/vnd.openxmlformats-package.relationships+xml"/>
  <Override PartName="/ppt/slides/_rels/slide118.xml.rels" ContentType="application/vnd.openxmlformats-package.relationships+xml"/>
  <Override PartName="/ppt/slides/_rels/slide150.xml.rels" ContentType="application/vnd.openxmlformats-package.relationships+xml"/>
  <Override PartName="/ppt/slides/_rels/slide98.xml.rels" ContentType="application/vnd.openxmlformats-package.relationships+xml"/>
  <Override PartName="/ppt/slides/_rels/slide46.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02.xml.rels" ContentType="application/vnd.openxmlformats-package.relationships+xml"/>
  <Override PartName="/ppt/slides/_rels/slide63.xml.rels" ContentType="application/vnd.openxmlformats-package.relationships+xml"/>
  <Override PartName="/ppt/slides/_rels/slide14.xml.rels" ContentType="application/vnd.openxmlformats-package.relationships+xml"/>
  <Override PartName="/ppt/slides/_rels/slide25.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27.xml.rels" ContentType="application/vnd.openxmlformats-package.relationships+xml"/>
  <Override PartName="/ppt/slides/_rels/slide73.xml.rels" ContentType="application/vnd.openxmlformats-package.relationships+xml"/>
  <Override PartName="/ppt/slides/_rels/slide82.xml.rels" ContentType="application/vnd.openxmlformats-package.relationships+xml"/>
  <Override PartName="/ppt/slides/_rels/slide74.xml.rels" ContentType="application/vnd.openxmlformats-package.relationships+xml"/>
  <Override PartName="/ppt/slides/_rels/slide20.xml.rels" ContentType="application/vnd.openxmlformats-package.relationships+xml"/>
  <Override PartName="/ppt/slides/_rels/slide66.xml.rels" ContentType="application/vnd.openxmlformats-package.relationships+xml"/>
  <Override PartName="/ppt/slides/_rels/slide67.xml.rels" ContentType="application/vnd.openxmlformats-package.relationships+xml"/>
  <Override PartName="/ppt/slides/_rels/slide93.xml.rels" ContentType="application/vnd.openxmlformats-package.relationships+xml"/>
  <Override PartName="/ppt/slides/_rels/slide15.xml.rels" ContentType="application/vnd.openxmlformats-package.relationships+xml"/>
  <Override PartName="/ppt/slides/_rels/slide30.xml.rels" ContentType="application/vnd.openxmlformats-package.relationships+xml"/>
  <Override PartName="/ppt/slides/_rels/slide45.xml.rels" ContentType="application/vnd.openxmlformats-package.relationships+xml"/>
  <Override PartName="/ppt/slides/_rels/slide77.xml.rels" ContentType="application/vnd.openxmlformats-package.relationships+xml"/>
  <Override PartName="/ppt/slides/_rels/slide11.xml.rels" ContentType="application/vnd.openxmlformats-package.relationships+xml"/>
  <Override PartName="/ppt/slides/_rels/slide104.xml.rels" ContentType="application/vnd.openxmlformats-package.relationships+xml"/>
  <Override PartName="/ppt/slides/_rels/slide9.xml.rels" ContentType="application/vnd.openxmlformats-package.relationships+xml"/>
  <Override PartName="/ppt/slides/_rels/slide8.xml.rels" ContentType="application/vnd.openxmlformats-package.relationships+xml"/>
  <Override PartName="/ppt/slides/_rels/slide16.xml.rels" ContentType="application/vnd.openxmlformats-package.relationships+xml"/>
  <Override PartName="/ppt/slides/_rels/slide115.xml.rels" ContentType="application/vnd.openxmlformats-package.relationships+xml"/>
  <Override PartName="/ppt/slides/_rels/slide10.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111.xml.rels" ContentType="application/vnd.openxmlformats-package.relationships+xml"/>
  <Override PartName="/ppt/slides/_rels/slide58.xml.rels" ContentType="application/vnd.openxmlformats-package.relationships+xml"/>
  <Override PartName="/ppt/slides/_rels/slide71.xml.rels" ContentType="application/vnd.openxmlformats-package.relationships+xml"/>
  <Override PartName="/ppt/slides/_rels/slide134.xml.rels" ContentType="application/vnd.openxmlformats-package.relationships+xml"/>
  <Override PartName="/ppt/slides/_rels/slide5.xml.rels" ContentType="application/vnd.openxmlformats-package.relationships+xml"/>
  <Override PartName="/ppt/slides/_rels/slide37.xml.rels" ContentType="application/vnd.openxmlformats-package.relationships+xml"/>
  <Override PartName="/ppt/slides/_rels/slide4.xml.rels" ContentType="application/vnd.openxmlformats-package.relationships+xml"/>
  <Override PartName="/ppt/slides/_rels/slide17.xml.rels" ContentType="application/vnd.openxmlformats-package.relationships+xml"/>
  <Override PartName="/ppt/slides/_rels/slide43.xml.rels" ContentType="application/vnd.openxmlformats-package.relationships+xml"/>
  <Override PartName="/ppt/slides/_rels/slide81.xml.rels" ContentType="application/vnd.openxmlformats-package.relationships+xml"/>
  <Override PartName="/ppt/slides/_rels/slide120.xml.rels" ContentType="application/vnd.openxmlformats-package.relationships+xml"/>
  <Override PartName="/ppt/slides/_rels/slide127.xml.rels" ContentType="application/vnd.openxmlformats-package.relationships+xml"/>
  <Override PartName="/ppt/slides/_rels/slide3.xml.rels" ContentType="application/vnd.openxmlformats-package.relationships+xml"/>
  <Override PartName="/ppt/slides/_rels/slide33.xml.rels" ContentType="application/vnd.openxmlformats-package.relationships+xml"/>
  <Override PartName="/ppt/slides/_rels/slide6.xml.rels" ContentType="application/vnd.openxmlformats-package.relationships+xml"/>
  <Override PartName="/ppt/slides/_rels/slide55.xml.rels" ContentType="application/vnd.openxmlformats-package.relationships+xml"/>
  <Override PartName="/ppt/slides/_rels/slide119.xml.rels" ContentType="application/vnd.openxmlformats-package.relationships+xml"/>
  <Override PartName="/ppt/slides/_rels/slide34.xml.rels" ContentType="application/vnd.openxmlformats-package.relationships+xml"/>
  <Override PartName="/ppt/slides/_rels/slide2.xml.rels" ContentType="application/vnd.openxmlformats-package.relationships+xml"/>
  <Override PartName="/ppt/slides/_rels/slide92.xml.rels" ContentType="application/vnd.openxmlformats-package.relationships+xml"/>
  <Override PartName="/ppt/slides/_rels/slide1.xml.rels" ContentType="application/vnd.openxmlformats-package.relationships+xml"/>
  <Override PartName="/ppt/slides/slide147.xml" ContentType="application/vnd.openxmlformats-officedocument.presentationml.slide+xml"/>
  <Override PartName="/ppt/slides/slide32.xml" ContentType="application/vnd.openxmlformats-officedocument.presentationml.slide+xml"/>
  <Override PartName="/ppt/slides/slide59.xml" ContentType="application/vnd.openxmlformats-officedocument.presentationml.slide+xml"/>
  <Override PartName="/ppt/slides/slide119.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80.xml" ContentType="application/vnd.openxmlformats-officedocument.presentationml.slide+xml"/>
  <Override PartName="/ppt/slides/slide45.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143.xml" ContentType="application/vnd.openxmlformats-officedocument.presentationml.slide+xml"/>
  <Override PartName="/ppt/slides/slide40.xml" ContentType="application/vnd.openxmlformats-officedocument.presentationml.slide+xml"/>
  <Override PartName="/ppt/slides/slide133.xml" ContentType="application/vnd.openxmlformats-officedocument.presentationml.slide+xml"/>
  <Override PartName="/ppt/slides/slide19.xml" ContentType="application/vnd.openxmlformats-officedocument.presentationml.slide+xml"/>
  <Override PartName="/ppt/slides/slide135.xml" ContentType="application/vnd.openxmlformats-officedocument.presentationml.slide+xml"/>
  <Override PartName="/ppt/slides/slide18.xml" ContentType="application/vnd.openxmlformats-officedocument.presentationml.slide+xml"/>
  <Override PartName="/ppt/slides/slide97.xml" ContentType="application/vnd.openxmlformats-officedocument.presentationml.slide+xml"/>
  <Override PartName="/ppt/slides/slide153.xml" ContentType="application/vnd.openxmlformats-officedocument.presentationml.slide+xml"/>
  <Override PartName="/ppt/slides/slide52.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67.xml" ContentType="application/vnd.openxmlformats-officedocument.presentationml.slide+xml"/>
  <Override PartName="/ppt/slides/slide115.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62.xml" ContentType="application/vnd.openxmlformats-officedocument.presentationml.slide+xml"/>
  <Override PartName="/ppt/slides/slide11.xml" ContentType="application/vnd.openxmlformats-officedocument.presentationml.slide+xml"/>
  <Override PartName="/ppt/slides/slide103.xml" ContentType="application/vnd.openxmlformats-officedocument.presentationml.slide+xml"/>
  <Override PartName="/ppt/slides/slide53.xml" ContentType="application/vnd.openxmlformats-officedocument.presentationml.slide+xml"/>
  <Override PartName="/ppt/slides/slide28.xml" ContentType="application/vnd.openxmlformats-officedocument.presentationml.slide+xml"/>
  <Override PartName="/ppt/slides/slide10.xml" ContentType="application/vnd.openxmlformats-officedocument.presentationml.slide+xml"/>
  <Override PartName="/ppt/slides/slide60.xml" ContentType="application/vnd.openxmlformats-officedocument.presentationml.slide+xml"/>
  <Override PartName="/ppt/slides/slide65.xml" ContentType="application/vnd.openxmlformats-officedocument.presentationml.slide+xml"/>
  <Override PartName="/ppt/slides/slide22.xml" ContentType="application/vnd.openxmlformats-officedocument.presentationml.slide+xml"/>
  <Override PartName="/ppt/slides/slide12.xml" ContentType="application/vnd.openxmlformats-officedocument.presentationml.slide+xml"/>
  <Override PartName="/ppt/slides/slide127.xml" ContentType="application/vnd.openxmlformats-officedocument.presentationml.slide+xml"/>
  <Override PartName="/ppt/slides/slide9.xml" ContentType="application/vnd.openxmlformats-officedocument.presentationml.slide+xml"/>
  <Override PartName="/ppt/slides/slide111.xml" ContentType="application/vnd.openxmlformats-officedocument.presentationml.slide+xml"/>
  <Override PartName="/ppt/slides/slide8.xml" ContentType="application/vnd.openxmlformats-officedocument.presentationml.slide+xml"/>
  <Override PartName="/ppt/slides/slide34.xml" ContentType="application/vnd.openxmlformats-officedocument.presentationml.slide+xml"/>
  <Override PartName="/ppt/slides/slide73.xml" ContentType="application/vnd.openxmlformats-officedocument.presentationml.slide+xml"/>
  <Override PartName="/ppt/slides/slide116.xml" ContentType="application/vnd.openxmlformats-officedocument.presentationml.slide+xml"/>
  <Override PartName="/ppt/slides/slide7.xml" ContentType="application/vnd.openxmlformats-officedocument.presentationml.slide+xml"/>
  <Override PartName="/ppt/slides/slide100.xml" ContentType="application/vnd.openxmlformats-officedocument.presentationml.slide+xml"/>
  <Override PartName="/ppt/slides/slide89.xml" ContentType="application/vnd.openxmlformats-officedocument.presentationml.slide+xml"/>
  <Override PartName="/ppt/slides/slide92.xml" ContentType="application/vnd.openxmlformats-officedocument.presentationml.slide+xml"/>
  <Override PartName="/ppt/slides/slide24.xml" ContentType="application/vnd.openxmlformats-officedocument.presentationml.slide+xml"/>
  <Override PartName="/ppt/slides/slide78.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31.xml" ContentType="application/vnd.openxmlformats-officedocument.presentationml.slide+xml"/>
  <Override PartName="/ppt/slides/slide1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notesMasters/_rels/notesMaster1.xml.rels" ContentType="application/vnd.openxmlformats-package.relationships+xml"/>
  <Override PartName="/ppt/notesMasters/notesMaster1.xml" ContentType="application/vnd.openxmlformats-officedocument.presentationml.notesMaster+xml"/>
  <Override PartName="/ppt/slideLayouts/slideLayout180.xml" ContentType="application/vnd.openxmlformats-officedocument.presentationml.slideLayout+xml"/>
  <Override PartName="/ppt/slideLayouts/slideLayout178.xml" ContentType="application/vnd.openxmlformats-officedocument.presentationml.slideLayout+xml"/>
  <Override PartName="/ppt/slideLayouts/slideLayout173.xml" ContentType="application/vnd.openxmlformats-officedocument.presentationml.slideLayout+xml"/>
  <Override PartName="/ppt/slideLayouts/slideLayout172.xml" ContentType="application/vnd.openxmlformats-officedocument.presentationml.slideLayout+xml"/>
  <Override PartName="/ppt/slideLayouts/slideLayout171.xml" ContentType="application/vnd.openxmlformats-officedocument.presentationml.slideLayout+xml"/>
  <Override PartName="/ppt/slideLayouts/slideLayout169.xml" ContentType="application/vnd.openxmlformats-officedocument.presentationml.slideLayout+xml"/>
  <Override PartName="/ppt/slideLayouts/slideLayout166.xml" ContentType="application/vnd.openxmlformats-officedocument.presentationml.slideLayout+xml"/>
  <Override PartName="/ppt/slideLayouts/slideLayout165.xml" ContentType="application/vnd.openxmlformats-officedocument.presentationml.slideLayout+xml"/>
  <Override PartName="/ppt/slideLayouts/slideLayout160.xml" ContentType="application/vnd.openxmlformats-officedocument.presentationml.slideLayout+xml"/>
  <Override PartName="/ppt/slideLayouts/slideLayout174.xml" ContentType="application/vnd.openxmlformats-officedocument.presentationml.slideLayout+xml"/>
  <Override PartName="/ppt/slideLayouts/slideLayout159.xml" ContentType="application/vnd.openxmlformats-officedocument.presentationml.slideLayout+xml"/>
  <Override PartName="/ppt/slideLayouts/slideLayout175.xml" ContentType="application/vnd.openxmlformats-officedocument.presentationml.slideLayout+xml"/>
  <Override PartName="/ppt/slideLayouts/slideLayout157.xml" ContentType="application/vnd.openxmlformats-officedocument.presentationml.slideLayout+xml"/>
  <Override PartName="/ppt/slideLayouts/slideLayout156.xml" ContentType="application/vnd.openxmlformats-officedocument.presentationml.slideLayout+xml"/>
  <Override PartName="/ppt/slideLayouts/slideLayout155.xml" ContentType="application/vnd.openxmlformats-officedocument.presentationml.slideLayout+xml"/>
  <Override PartName="/ppt/slideLayouts/slideLayout154.xml" ContentType="application/vnd.openxmlformats-officedocument.presentationml.slideLayout+xml"/>
  <Override PartName="/ppt/slideLayouts/slideLayout152.xml" ContentType="application/vnd.openxmlformats-officedocument.presentationml.slideLayout+xml"/>
  <Override PartName="/ppt/slideLayouts/slideLayout179.xml" ContentType="application/vnd.openxmlformats-officedocument.presentationml.slideLayout+xml"/>
  <Override PartName="/ppt/slideLayouts/slideLayout147.xml" ContentType="application/vnd.openxmlformats-officedocument.presentationml.slideLayout+xml"/>
  <Override PartName="/ppt/slideLayouts/slideLayout145.xml" ContentType="application/vnd.openxmlformats-officedocument.presentationml.slideLayout+xml"/>
  <Override PartName="/ppt/slideLayouts/slideLayout143.xml" ContentType="application/vnd.openxmlformats-officedocument.presentationml.slideLayout+xml"/>
  <Override PartName="/ppt/slideLayouts/slideLayout142.xml" ContentType="application/vnd.openxmlformats-officedocument.presentationml.slideLayout+xml"/>
  <Override PartName="/ppt/slideLayouts/slideLayout141.xml" ContentType="application/vnd.openxmlformats-officedocument.presentationml.slideLayout+xml"/>
  <Override PartName="/ppt/slideLayouts/slideLayout140.xml" ContentType="application/vnd.openxmlformats-officedocument.presentationml.slideLayout+xml"/>
  <Override PartName="/ppt/slideLayouts/slideLayout177.xml" ContentType="application/vnd.openxmlformats-officedocument.presentationml.slideLayout+xml"/>
  <Override PartName="/ppt/slideLayouts/slideLayout139.xml" ContentType="application/vnd.openxmlformats-officedocument.presentationml.slideLayout+xml"/>
  <Override PartName="/ppt/slideLayouts/slideLayout135.xml" ContentType="application/vnd.openxmlformats-officedocument.presentationml.slideLayout+xml"/>
  <Override PartName="/ppt/slideLayouts/slideLayout131.xml" ContentType="application/vnd.openxmlformats-officedocument.presentationml.slideLayout+xml"/>
  <Override PartName="/ppt/slideLayouts/slideLayout130.xml" ContentType="application/vnd.openxmlformats-officedocument.presentationml.slideLayout+xml"/>
  <Override PartName="/ppt/slideLayouts/slideLayout129.xml" ContentType="application/vnd.openxmlformats-officedocument.presentationml.slideLayout+xml"/>
  <Override PartName="/ppt/slideLayouts/slideLayout128.xml" ContentType="application/vnd.openxmlformats-officedocument.presentationml.slideLayout+xml"/>
  <Override PartName="/ppt/slideLayouts/slideLayout170.xml" ContentType="application/vnd.openxmlformats-officedocument.presentationml.slideLayout+xml"/>
  <Override PartName="/ppt/slideLayouts/slideLayout125.xml" ContentType="application/vnd.openxmlformats-officedocument.presentationml.slideLayout+xml"/>
  <Override PartName="/ppt/slideLayouts/slideLayout123.xml" ContentType="application/vnd.openxmlformats-officedocument.presentationml.slideLayout+xml"/>
  <Override PartName="/ppt/slideLayouts/slideLayout121.xml" ContentType="application/vnd.openxmlformats-officedocument.presentationml.slideLayout+xml"/>
  <Override PartName="/ppt/slideLayouts/slideLayout115.xml" ContentType="application/vnd.openxmlformats-officedocument.presentationml.slideLayout+xml"/>
  <Override PartName="/ppt/slideLayouts/slideLayout111.xml" ContentType="application/vnd.openxmlformats-officedocument.presentationml.slideLayout+xml"/>
  <Override PartName="/ppt/slideLayouts/slideLayout105.xml" ContentType="application/vnd.openxmlformats-officedocument.presentationml.slideLayout+xml"/>
  <Override PartName="/ppt/slideLayouts/slideLayout112.xml" ContentType="application/vnd.openxmlformats-officedocument.presentationml.slideLayout+xml"/>
  <Override PartName="/ppt/slideLayouts/slideLayout149.xml" ContentType="application/vnd.openxmlformats-officedocument.presentationml.slideLayout+xml"/>
  <Override PartName="/ppt/slideLayouts/slideLayout100.xml" ContentType="application/vnd.openxmlformats-officedocument.presentationml.slideLayout+xml"/>
  <Override PartName="/ppt/slideLayouts/slideLayout132.xml" ContentType="application/vnd.openxmlformats-officedocument.presentationml.slideLayout+xml"/>
  <Override PartName="/ppt/slideLayouts/slideLayout97.xml" ContentType="application/vnd.openxmlformats-officedocument.presentationml.slideLayout+xml"/>
  <Override PartName="/ppt/slideLayouts/slideLayout94.xml" ContentType="application/vnd.openxmlformats-officedocument.presentationml.slideLayout+xml"/>
  <Override PartName="/ppt/slideLayouts/slideLayout93.xml" ContentType="application/vnd.openxmlformats-officedocument.presentationml.slideLayout+xml"/>
  <Override PartName="/ppt/slideLayouts/slideLayout90.xml" ContentType="application/vnd.openxmlformats-officedocument.presentationml.slideLayout+xml"/>
  <Override PartName="/ppt/slideLayouts/slideLayout89.xml" ContentType="application/vnd.openxmlformats-officedocument.presentationml.slideLayout+xml"/>
  <Override PartName="/ppt/slideLayouts/slideLayout107.xml" ContentType="application/vnd.openxmlformats-officedocument.presentationml.slideLayout+xml"/>
  <Override PartName="/ppt/slideLayouts/slideLayout88.xml" ContentType="application/vnd.openxmlformats-officedocument.presentationml.slideLayout+xml"/>
  <Override PartName="/ppt/slideLayouts/slideLayout86.xml" ContentType="application/vnd.openxmlformats-officedocument.presentationml.slideLayout+xml"/>
  <Override PartName="/ppt/slideLayouts/slideLayout85.xml" ContentType="application/vnd.openxmlformats-officedocument.presentationml.slideLayout+xml"/>
  <Override PartName="/ppt/slideLayouts/slideLayout151.xml" ContentType="application/vnd.openxmlformats-officedocument.presentationml.slideLayout+xml"/>
  <Override PartName="/ppt/slideLayouts/slideLayout95.xml" ContentType="application/vnd.openxmlformats-officedocument.presentationml.slideLayout+xml"/>
  <Override PartName="/ppt/slideLayouts/slideLayout167.xml" ContentType="application/vnd.openxmlformats-officedocument.presentationml.slideLayout+xml"/>
  <Override PartName="/ppt/slideLayouts/slideLayout84.xml" ContentType="application/vnd.openxmlformats-officedocument.presentationml.slideLayout+xml"/>
  <Override PartName="/ppt/slideLayouts/slideLayout81.xml" ContentType="application/vnd.openxmlformats-officedocument.presentationml.slideLayout+xml"/>
  <Override PartName="/ppt/slideLayouts/slideLayout80.xml" ContentType="application/vnd.openxmlformats-officedocument.presentationml.slideLayout+xml"/>
  <Override PartName="/ppt/slideLayouts/slideLayout78.xml" ContentType="application/vnd.openxmlformats-officedocument.presentationml.slideLayout+xml"/>
  <Override PartName="/ppt/slideLayouts/slideLayout92.xml" ContentType="application/vnd.openxmlformats-officedocument.presentationml.slideLayout+xml"/>
  <Override PartName="/ppt/slideLayouts/slideLayout122.xml" ContentType="application/vnd.openxmlformats-officedocument.presentationml.slideLayout+xml"/>
  <Override PartName="/ppt/slideLayouts/slideLayout77.xml" ContentType="application/vnd.openxmlformats-officedocument.presentationml.slideLayout+xml"/>
  <Override PartName="/ppt/slideLayouts/slideLayout75.xml" ContentType="application/vnd.openxmlformats-officedocument.presentationml.slideLayout+xml"/>
  <Override PartName="/ppt/slideLayouts/slideLayout74.xml" ContentType="application/vnd.openxmlformats-officedocument.presentationml.slideLayout+xml"/>
  <Override PartName="/ppt/slideLayouts/slideLayout72.xml" ContentType="application/vnd.openxmlformats-officedocument.presentationml.slideLayout+xml"/>
  <Override PartName="/ppt/slideLayouts/slideLayout153.xml" ContentType="application/vnd.openxmlformats-officedocument.presentationml.slideLayout+xml"/>
  <Override PartName="/ppt/slideLayouts/slideLayout69.xml" ContentType="application/vnd.openxmlformats-officedocument.presentationml.slideLayout+xml"/>
  <Override PartName="/ppt/slideLayouts/slideLayout150.xml" ContentType="application/vnd.openxmlformats-officedocument.presentationml.slideLayout+xml"/>
  <Override PartName="/ppt/slideLayouts/slideLayout67.xml" ContentType="application/vnd.openxmlformats-officedocument.presentationml.slideLayout+xml"/>
  <Override PartName="/ppt/slideLayouts/slideLayout124.xml" ContentType="application/vnd.openxmlformats-officedocument.presentationml.slideLayout+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slideLayouts/slideLayout58.xml" ContentType="application/vnd.openxmlformats-officedocument.presentationml.slideLayout+xml"/>
  <Override PartName="/ppt/slideLayouts/slideLayout127.xml" ContentType="application/vnd.openxmlformats-officedocument.presentationml.slideLayout+xml"/>
  <Override PartName="/ppt/slideLayouts/slideLayout59.xml" ContentType="application/vnd.openxmlformats-officedocument.presentationml.slideLayout+xml"/>
  <Override PartName="/ppt/slideLayouts/slideLayout57.xml" ContentType="application/vnd.openxmlformats-officedocument.presentationml.slideLayout+xml"/>
  <Override PartName="/ppt/slideLayouts/slideLayout60.xml" ContentType="application/vnd.openxmlformats-officedocument.presentationml.slideLayout+xml"/>
  <Override PartName="/ppt/slideLayouts/slideLayout55.xml" ContentType="application/vnd.openxmlformats-officedocument.presentationml.slideLayout+xml"/>
  <Override PartName="/ppt/slideLayouts/slideLayout87.xml" ContentType="application/vnd.openxmlformats-officedocument.presentationml.slideLayout+xml"/>
  <Override PartName="/ppt/slideLayouts/slideLayout104.xml" ContentType="application/vnd.openxmlformats-officedocument.presentationml.slideLayout+xml"/>
  <Override PartName="/ppt/slideLayouts/slideLayout51.xml" ContentType="application/vnd.openxmlformats-officedocument.presentationml.slideLayout+xml"/>
  <Override PartName="/ppt/slideLayouts/slideLayout46.xml" ContentType="application/vnd.openxmlformats-officedocument.presentationml.slideLayout+xml"/>
  <Override PartName="/ppt/slideLayouts/slideLayout136.xml" ContentType="application/vnd.openxmlformats-officedocument.presentationml.slideLayout+xml"/>
  <Override PartName="/ppt/slideLayouts/slideLayout109.xml" ContentType="application/vnd.openxmlformats-officedocument.presentationml.slideLayout+xml"/>
  <Override PartName="/ppt/slideLayouts/slideLayout162.xml" ContentType="application/vnd.openxmlformats-officedocument.presentationml.slideLayout+xml"/>
  <Override PartName="/ppt/slideLayouts/slideLayout56.xml" ContentType="application/vnd.openxmlformats-officedocument.presentationml.slideLayout+xml"/>
  <Override PartName="/ppt/slideLayouts/slideLayout43.xml" ContentType="application/vnd.openxmlformats-officedocument.presentationml.slideLayout+xml"/>
  <Override PartName="/ppt/slideLayouts/slideLayout41.xml" ContentType="application/vnd.openxmlformats-officedocument.presentationml.slideLayout+xml"/>
  <Override PartName="/ppt/slideLayouts/slideLayout119.xml" ContentType="application/vnd.openxmlformats-officedocument.presentationml.slideLayout+xml"/>
  <Override PartName="/ppt/slideLayouts/slideLayout102.xml" ContentType="application/vnd.openxmlformats-officedocument.presentationml.slideLayout+xml"/>
  <Override PartName="/ppt/slideLayouts/slideLayout39.xml" ContentType="application/vnd.openxmlformats-officedocument.presentationml.slideLayout+xml"/>
  <Override PartName="/ppt/slideLayouts/slideLayout82.xml" ContentType="application/vnd.openxmlformats-officedocument.presentationml.slideLayout+xml"/>
  <Override PartName="/ppt/slideLayouts/slideLayout49.xml" ContentType="application/vnd.openxmlformats-officedocument.presentationml.slideLayout+xml"/>
  <Override PartName="/ppt/slideLayouts/slideLayout134.xml" ContentType="application/vnd.openxmlformats-officedocument.presentationml.slideLayout+xml"/>
  <Override PartName="/ppt/slideLayouts/slideLayout38.xml" ContentType="application/vnd.openxmlformats-officedocument.presentationml.slideLayout+xml"/>
  <Override PartName="/ppt/slideLayouts/slideLayout48.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63.xml" ContentType="application/vnd.openxmlformats-officedocument.presentationml.slideLayout+xml"/>
  <Override PartName="/ppt/slideLayouts/slideLayout96.xml" ContentType="application/vnd.openxmlformats-officedocument.presentationml.slideLayout+xml"/>
  <Override PartName="/ppt/slideLayouts/slideLayout34.xml" ContentType="application/vnd.openxmlformats-officedocument.presentationml.slideLayout+xml"/>
  <Override PartName="/ppt/slideLayouts/slideLayout61.xml" ContentType="application/vnd.openxmlformats-officedocument.presentationml.slideLayout+xml"/>
  <Override PartName="/ppt/slideLayouts/slideLayout33.xml" ContentType="application/vnd.openxmlformats-officedocument.presentationml.slideLayout+xml"/>
  <Override PartName="/ppt/slideLayouts/slideLayout108.xml" ContentType="application/vnd.openxmlformats-officedocument.presentationml.slideLayout+xml"/>
  <Override PartName="/ppt/slideLayouts/slideLayout168.xml" ContentType="application/vnd.openxmlformats-officedocument.presentationml.slideLayout+xml"/>
  <Override PartName="/ppt/slideLayouts/slideLayout76.xml" ContentType="application/vnd.openxmlformats-officedocument.presentationml.slideLayout+xml"/>
  <Override PartName="/ppt/slideLayouts/slideLayout47.xml" ContentType="application/vnd.openxmlformats-officedocument.presentationml.slideLayout+xml"/>
  <Override PartName="/ppt/slideLayouts/slideLayout117.xml" ContentType="application/vnd.openxmlformats-officedocument.presentationml.slideLayout+xml"/>
  <Override PartName="/ppt/slideLayouts/slideLayout68.xml" ContentType="application/vnd.openxmlformats-officedocument.presentationml.slideLayout+xml"/>
  <Override PartName="/ppt/slideLayouts/slideLayout52.xml" ContentType="application/vnd.openxmlformats-officedocument.presentationml.slideLayout+xml"/>
  <Override PartName="/ppt/slideLayouts/slideLayout31.xml" ContentType="application/vnd.openxmlformats-officedocument.presentationml.slideLayout+xml"/>
  <Override PartName="/ppt/slideLayouts/slideLayout110.xml" ContentType="application/vnd.openxmlformats-officedocument.presentationml.slideLayout+xml"/>
  <Override PartName="/ppt/slideLayouts/slideLayout148.xml" ContentType="application/vnd.openxmlformats-officedocument.presentationml.slideLayout+xml"/>
  <Override PartName="/ppt/slideLayouts/slideLayout26.xml" ContentType="application/vnd.openxmlformats-officedocument.presentationml.slideLayout+xml"/>
  <Override PartName="/ppt/slideLayouts/slideLayout137.xml" ContentType="application/vnd.openxmlformats-officedocument.presentationml.slideLayout+xml"/>
  <Override PartName="/ppt/slideLayouts/slideLayout37.xml" ContentType="application/vnd.openxmlformats-officedocument.presentationml.slideLayout+xml"/>
  <Override PartName="/ppt/slideLayouts/slideLayout24.xml" ContentType="application/vnd.openxmlformats-officedocument.presentationml.slideLayout+xml"/>
  <Override PartName="/ppt/slideLayouts/slideLayout133.xml" ContentType="application/vnd.openxmlformats-officedocument.presentationml.slideLayout+xml"/>
  <Override PartName="/ppt/slideLayouts/slideLayout54.xml" ContentType="application/vnd.openxmlformats-officedocument.presentationml.slideLayout+xml"/>
  <Override PartName="/ppt/slideLayouts/slideLayout27.xml" ContentType="application/vnd.openxmlformats-officedocument.presentationml.slideLayout+xml"/>
  <Override PartName="/ppt/slideLayouts/slideLayout158.xml" ContentType="application/vnd.openxmlformats-officedocument.presentationml.slideLayout+xml"/>
  <Override PartName="/ppt/slideLayouts/slideLayout146.xml" ContentType="application/vnd.openxmlformats-officedocument.presentationml.slideLayout+xml"/>
  <Override PartName="/ppt/slideLayouts/slideLayout138.xml" ContentType="application/vnd.openxmlformats-officedocument.presentationml.slideLayout+xml"/>
  <Override PartName="/ppt/slideLayouts/slideLayout42.xml" ContentType="application/vnd.openxmlformats-officedocument.presentationml.slideLayout+xml"/>
  <Override PartName="/ppt/slideLayouts/slideLayout22.xml" ContentType="application/vnd.openxmlformats-officedocument.presentationml.slideLayout+xml"/>
  <Override PartName="/ppt/slideLayouts/slideLayout101.xml" ContentType="application/vnd.openxmlformats-officedocument.presentationml.slideLayout+xml"/>
  <Override PartName="/ppt/slideLayouts/slideLayout21.xml" ContentType="application/vnd.openxmlformats-officedocument.presentationml.slideLayout+xml"/>
  <Override PartName="/ppt/slideLayouts/slideLayout98.xml" ContentType="application/vnd.openxmlformats-officedocument.presentationml.slideLayout+xml"/>
  <Override PartName="/ppt/slideLayouts/slideLayout45.xml" ContentType="application/vnd.openxmlformats-officedocument.presentationml.slideLayout+xml"/>
  <Override PartName="/ppt/slideLayouts/slideLayout20.xml" ContentType="application/vnd.openxmlformats-officedocument.presentationml.slideLayout+xml"/>
  <Override PartName="/ppt/slideLayouts/slideLayout116.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91.xml" ContentType="application/vnd.openxmlformats-officedocument.presentationml.slideLayout+xml"/>
  <Override PartName="/ppt/slideLayouts/slideLayout18.xml" ContentType="application/vnd.openxmlformats-officedocument.presentationml.slideLayout+xml"/>
  <Override PartName="/ppt/slideLayouts/slideLayout32.xml" ContentType="application/vnd.openxmlformats-officedocument.presentationml.slideLayout+xml"/>
  <Override PartName="/ppt/slideLayouts/slideLayout79.xml" ContentType="application/vnd.openxmlformats-officedocument.presentationml.slideLayout+xml"/>
  <Override PartName="/ppt/slideLayouts/slideLayout144.xml" ContentType="application/vnd.openxmlformats-officedocument.presentationml.slideLayout+xml"/>
  <Override PartName="/ppt/slideLayouts/slideLayout17.xml" ContentType="application/vnd.openxmlformats-officedocument.presentationml.slideLayout+xml"/>
  <Override PartName="/ppt/slideLayouts/slideLayout120.xml" ContentType="application/vnd.openxmlformats-officedocument.presentationml.slideLayout+xml"/>
  <Override PartName="/ppt/slideLayouts/slideLayout30.xml" ContentType="application/vnd.openxmlformats-officedocument.presentationml.slideLayout+xml"/>
  <Override PartName="/ppt/slideLayouts/slideLayout62.xml" ContentType="application/vnd.openxmlformats-officedocument.presentationml.slideLayout+xml"/>
  <Override PartName="/ppt/slideLayouts/slideLayout50.xml" ContentType="application/vnd.openxmlformats-officedocument.presentationml.slideLayout+xml"/>
  <Override PartName="/ppt/slideLayouts/slideLayout114.xml" ContentType="application/vnd.openxmlformats-officedocument.presentationml.slideLayout+xml"/>
  <Override PartName="/ppt/slideLayouts/slideLayout176.xml" ContentType="application/vnd.openxmlformats-officedocument.presentationml.slideLayout+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44.xml" ContentType="application/vnd.openxmlformats-officedocument.presentationml.slideLayout+xml"/>
  <Override PartName="/ppt/slideLayouts/slideLayout106.xml" ContentType="application/vnd.openxmlformats-officedocument.presentationml.slideLayout+xml"/>
  <Override PartName="/ppt/slideLayouts/slideLayout161.xml" ContentType="application/vnd.openxmlformats-officedocument.presentationml.slideLayout+xml"/>
  <Override PartName="/ppt/slideLayouts/slideLayout9.xml" ContentType="application/vnd.openxmlformats-officedocument.presentationml.slideLayout+xml"/>
  <Override PartName="/ppt/slideLayouts/slideLayout40.xml" ContentType="application/vnd.openxmlformats-officedocument.presentationml.slideLayout+xml"/>
  <Override PartName="/ppt/slideLayouts/slideLayout73.xml" ContentType="application/vnd.openxmlformats-officedocument.presentationml.slideLayout+xml"/>
  <Override PartName="/ppt/slideLayouts/slideLayout126.xml" ContentType="application/vnd.openxmlformats-officedocument.presentationml.slideLayout+xml"/>
  <Override PartName="/ppt/slideLayouts/slideLayout103.xml" ContentType="application/vnd.openxmlformats-officedocument.presentationml.slideLayout+xml"/>
  <Override PartName="/ppt/slideLayouts/slideLayout29.xml" ContentType="application/vnd.openxmlformats-officedocument.presentationml.slideLayout+xml"/>
  <Override PartName="/ppt/slideLayouts/slideLayout16.xml" ContentType="application/vnd.openxmlformats-officedocument.presentationml.slideLayout+xml"/>
  <Override PartName="/ppt/slideLayouts/slideLayout163.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118.xml" ContentType="application/vnd.openxmlformats-officedocument.presentationml.slideLayout+xml"/>
  <Override PartName="/ppt/slideLayouts/slideLayout10.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53.xml" ContentType="application/vnd.openxmlformats-officedocument.presentationml.slideLayout+xml"/>
  <Override PartName="/ppt/slideLayouts/_rels/slideLayout180.xml.rels" ContentType="application/vnd.openxmlformats-package.relationships+xml"/>
  <Override PartName="/ppt/slideLayouts/_rels/slideLayout177.xml.rels" ContentType="application/vnd.openxmlformats-package.relationships+xml"/>
  <Override PartName="/ppt/slideLayouts/_rels/slideLayout175.xml.rels" ContentType="application/vnd.openxmlformats-package.relationships+xml"/>
  <Override PartName="/ppt/slideLayouts/_rels/slideLayout174.xml.rels" ContentType="application/vnd.openxmlformats-package.relationships+xml"/>
  <Override PartName="/ppt/slideLayouts/_rels/slideLayout173.xml.rels" ContentType="application/vnd.openxmlformats-package.relationships+xml"/>
  <Override PartName="/ppt/slideLayouts/_rels/slideLayout170.xml.rels" ContentType="application/vnd.openxmlformats-package.relationships+xml"/>
  <Override PartName="/ppt/slideLayouts/_rels/slideLayout169.xml.rels" ContentType="application/vnd.openxmlformats-package.relationships+xml"/>
  <Override PartName="/ppt/slideLayouts/_rels/slideLayout168.xml.rels" ContentType="application/vnd.openxmlformats-package.relationships+xml"/>
  <Override PartName="/ppt/slideLayouts/_rels/slideLayout165.xml.rels" ContentType="application/vnd.openxmlformats-package.relationships+xml"/>
  <Override PartName="/ppt/slideLayouts/_rels/slideLayout171.xml.rels" ContentType="application/vnd.openxmlformats-package.relationships+xml"/>
  <Override PartName="/ppt/slideLayouts/_rels/slideLayout161.xml.rels" ContentType="application/vnd.openxmlformats-package.relationships+xml"/>
  <Override PartName="/ppt/slideLayouts/_rels/slideLayout160.xml.rels" ContentType="application/vnd.openxmlformats-package.relationships+xml"/>
  <Override PartName="/ppt/slideLayouts/_rels/slideLayout158.xml.rels" ContentType="application/vnd.openxmlformats-package.relationships+xml"/>
  <Override PartName="/ppt/slideLayouts/_rels/slideLayout153.xml.rels" ContentType="application/vnd.openxmlformats-package.relationships+xml"/>
  <Override PartName="/ppt/slideLayouts/_rels/slideLayout152.xml.rels" ContentType="application/vnd.openxmlformats-package.relationships+xml"/>
  <Override PartName="/ppt/slideLayouts/_rels/slideLayout151.xml.rels" ContentType="application/vnd.openxmlformats-package.relationships+xml"/>
  <Override PartName="/ppt/slideLayouts/_rels/slideLayout150.xml.rels" ContentType="application/vnd.openxmlformats-package.relationships+xml"/>
  <Override PartName="/ppt/slideLayouts/_rels/slideLayout149.xml.rels" ContentType="application/vnd.openxmlformats-package.relationships+xml"/>
  <Override PartName="/ppt/slideLayouts/_rels/slideLayout163.xml.rels" ContentType="application/vnd.openxmlformats-package.relationships+xml"/>
  <Override PartName="/ppt/slideLayouts/_rels/slideLayout147.xml.rels" ContentType="application/vnd.openxmlformats-package.relationships+xml"/>
  <Override PartName="/ppt/slideLayouts/_rels/slideLayout146.xml.rels" ContentType="application/vnd.openxmlformats-package.relationships+xml"/>
  <Override PartName="/ppt/slideLayouts/_rels/slideLayout166.xml.rels" ContentType="application/vnd.openxmlformats-package.relationships+xml"/>
  <Override PartName="/ppt/slideLayouts/_rels/slideLayout145.xml.rels" ContentType="application/vnd.openxmlformats-package.relationships+xml"/>
  <Override PartName="/ppt/slideLayouts/_rels/slideLayout142.xml.rels" ContentType="application/vnd.openxmlformats-package.relationships+xml"/>
  <Override PartName="/ppt/slideLayouts/_rels/slideLayout141.xml.rels" ContentType="application/vnd.openxmlformats-package.relationships+xml"/>
  <Override PartName="/ppt/slideLayouts/_rels/slideLayout140.xml.rels" ContentType="application/vnd.openxmlformats-package.relationships+xml"/>
  <Override PartName="/ppt/slideLayouts/_rels/slideLayout137.xml.rels" ContentType="application/vnd.openxmlformats-package.relationships+xml"/>
  <Override PartName="/ppt/slideLayouts/_rels/slideLayout136.xml.rels" ContentType="application/vnd.openxmlformats-package.relationships+xml"/>
  <Override PartName="/ppt/slideLayouts/_rels/slideLayout135.xml.rels" ContentType="application/vnd.openxmlformats-package.relationships+xml"/>
  <Override PartName="/ppt/slideLayouts/_rels/slideLayout132.xml.rels" ContentType="application/vnd.openxmlformats-package.relationships+xml"/>
  <Override PartName="/ppt/slideLayouts/_rels/slideLayout128.xml.rels" ContentType="application/vnd.openxmlformats-package.relationships+xml"/>
  <Override PartName="/ppt/slideLayouts/_rels/slideLayout131.xml.rels" ContentType="application/vnd.openxmlformats-package.relationships+xml"/>
  <Override PartName="/ppt/slideLayouts/_rels/slideLayout126.xml.rels" ContentType="application/vnd.openxmlformats-package.relationships+xml"/>
  <Override PartName="/ppt/slideLayouts/_rels/slideLayout123.xml.rels" ContentType="application/vnd.openxmlformats-package.relationships+xml"/>
  <Override PartName="/ppt/slideLayouts/_rels/slideLayout122.xml.rels" ContentType="application/vnd.openxmlformats-package.relationships+xml"/>
  <Override PartName="/ppt/slideLayouts/_rels/slideLayout167.xml.rels" ContentType="application/vnd.openxmlformats-package.relationships+xml"/>
  <Override PartName="/ppt/slideLayouts/_rels/slideLayout118.xml.rels" ContentType="application/vnd.openxmlformats-package.relationships+xml"/>
  <Override PartName="/ppt/slideLayouts/_rels/slideLayout162.xml.rels" ContentType="application/vnd.openxmlformats-package.relationships+xml"/>
  <Override PartName="/ppt/slideLayouts/_rels/slideLayout157.xml.rels" ContentType="application/vnd.openxmlformats-package.relationships+xml"/>
  <Override PartName="/ppt/slideLayouts/_rels/slideLayout116.xml.rels" ContentType="application/vnd.openxmlformats-package.relationships+xml"/>
  <Override PartName="/ppt/slideLayouts/_rels/slideLayout114.xml.rels" ContentType="application/vnd.openxmlformats-package.relationships+xml"/>
  <Override PartName="/ppt/slideLayouts/_rels/slideLayout120.xml.rels" ContentType="application/vnd.openxmlformats-package.relationships+xml"/>
  <Override PartName="/ppt/slideLayouts/_rels/slideLayout112.xml.rels" ContentType="application/vnd.openxmlformats-package.relationships+xml"/>
  <Override PartName="/ppt/slideLayouts/_rels/slideLayout179.xml.rels" ContentType="application/vnd.openxmlformats-package.relationships+xml"/>
  <Override PartName="/ppt/slideLayouts/_rels/slideLayout121.xml.rels" ContentType="application/vnd.openxmlformats-package.relationships+xml"/>
  <Override PartName="/ppt/slideLayouts/_rels/slideLayout108.xml.rels" ContentType="application/vnd.openxmlformats-package.relationships+xml"/>
  <Override PartName="/ppt/slideLayouts/_rels/slideLayout104.xml.rels" ContentType="application/vnd.openxmlformats-package.relationships+xml"/>
  <Override PartName="/ppt/slideLayouts/_rels/slideLayout159.xml.rels" ContentType="application/vnd.openxmlformats-package.relationships+xml"/>
  <Override PartName="/ppt/slideLayouts/_rels/slideLayout134.xml.rels" ContentType="application/vnd.openxmlformats-package.relationships+xml"/>
  <Override PartName="/ppt/slideLayouts/_rels/slideLayout102.xml.rels" ContentType="application/vnd.openxmlformats-package.relationships+xml"/>
  <Override PartName="/ppt/slideLayouts/_rels/slideLayout164.xml.rels" ContentType="application/vnd.openxmlformats-package.relationships+xml"/>
  <Override PartName="/ppt/slideLayouts/_rels/slideLayout101.xml.rels" ContentType="application/vnd.openxmlformats-package.relationships+xml"/>
  <Override PartName="/ppt/slideLayouts/_rels/slideLayout125.xml.rels" ContentType="application/vnd.openxmlformats-package.relationships+xml"/>
  <Override PartName="/ppt/slideLayouts/_rels/slideLayout178.xml.rels" ContentType="application/vnd.openxmlformats-package.relationships+xml"/>
  <Override PartName="/ppt/slideLayouts/_rels/slideLayout98.xml.rels" ContentType="application/vnd.openxmlformats-package.relationships+xml"/>
  <Override PartName="/ppt/slideLayouts/_rels/slideLayout97.xml.rels" ContentType="application/vnd.openxmlformats-package.relationships+xml"/>
  <Override PartName="/ppt/slideLayouts/_rels/slideLayout96.xml.rels" ContentType="application/vnd.openxmlformats-package.relationships+xml"/>
  <Override PartName="/ppt/slideLayouts/_rels/slideLayout110.xml.rels" ContentType="application/vnd.openxmlformats-package.relationships+xml"/>
  <Override PartName="/ppt/slideLayouts/_rels/slideLayout94.xml.rels" ContentType="application/vnd.openxmlformats-package.relationships+xml"/>
  <Override PartName="/ppt/slideLayouts/_rels/slideLayout106.xml.rels" ContentType="application/vnd.openxmlformats-package.relationships+xml"/>
  <Override PartName="/ppt/slideLayouts/_rels/slideLayout93.xml.rels" ContentType="application/vnd.openxmlformats-package.relationships+xml"/>
  <Override PartName="/ppt/slideLayouts/_rels/slideLayout87.xml.rels" ContentType="application/vnd.openxmlformats-package.relationships+xml"/>
  <Override PartName="/ppt/slideLayouts/_rels/slideLayout85.xml.rels" ContentType="application/vnd.openxmlformats-package.relationships+xml"/>
  <Override PartName="/ppt/slideLayouts/_rels/slideLayout143.xml.rels" ContentType="application/vnd.openxmlformats-package.relationships+xml"/>
  <Override PartName="/ppt/slideLayouts/_rels/slideLayout84.xml.rels" ContentType="application/vnd.openxmlformats-package.relationships+xml"/>
  <Override PartName="/ppt/slideLayouts/_rels/slideLayout82.xml.rels" ContentType="application/vnd.openxmlformats-package.relationships+xml"/>
  <Override PartName="/ppt/slideLayouts/_rels/slideLayout81.xml.rels" ContentType="application/vnd.openxmlformats-package.relationships+xml"/>
  <Override PartName="/ppt/slideLayouts/_rels/slideLayout89.xml.rels" ContentType="application/vnd.openxmlformats-package.relationships+xml"/>
  <Override PartName="/ppt/slideLayouts/_rels/slideLayout115.xml.rels" ContentType="application/vnd.openxmlformats-package.relationships+xml"/>
  <Override PartName="/ppt/slideLayouts/_rels/slideLayout79.xml.rels" ContentType="application/vnd.openxmlformats-package.relationships+xml"/>
  <Override PartName="/ppt/slideLayouts/_rels/slideLayout78.xml.rels" ContentType="application/vnd.openxmlformats-package.relationships+xml"/>
  <Override PartName="/ppt/slideLayouts/_rels/slideLayout119.xml.rels" ContentType="application/vnd.openxmlformats-package.relationships+xml"/>
  <Override PartName="/ppt/slideLayouts/_rels/slideLayout103.xml.rels" ContentType="application/vnd.openxmlformats-package.relationships+xml"/>
  <Override PartName="/ppt/slideLayouts/_rels/slideLayout75.xml.rels" ContentType="application/vnd.openxmlformats-package.relationships+xml"/>
  <Override PartName="/ppt/slideLayouts/_rels/slideLayout154.xml.rels" ContentType="application/vnd.openxmlformats-package.relationships+xml"/>
  <Override PartName="/ppt/slideLayouts/_rels/slideLayout92.xml.rels" ContentType="application/vnd.openxmlformats-package.relationships+xml"/>
  <Override PartName="/ppt/slideLayouts/_rels/slideLayout156.xml.rels" ContentType="application/vnd.openxmlformats-package.relationships+xml"/>
  <Override PartName="/ppt/slideLayouts/_rels/slideLayout74.xml.rels" ContentType="application/vnd.openxmlformats-package.relationships+xml"/>
  <Override PartName="/ppt/slideLayouts/_rels/slideLayout133.xml.rels" ContentType="application/vnd.openxmlformats-package.relationships+xml"/>
  <Override PartName="/ppt/slideLayouts/_rels/slideLayout73.xml.rels" ContentType="application/vnd.openxmlformats-package.relationships+xml"/>
  <Override PartName="/ppt/slideLayouts/_rels/slideLayout72.xml.rels" ContentType="application/vnd.openxmlformats-package.relationships+xml"/>
  <Override PartName="/ppt/slideLayouts/_rels/slideLayout71.xml.rels" ContentType="application/vnd.openxmlformats-package.relationships+xml"/>
  <Override PartName="/ppt/slideLayouts/_rels/slideLayout68.xml.rels" ContentType="application/vnd.openxmlformats-package.relationships+xml"/>
  <Override PartName="/ppt/slideLayouts/_rels/slideLayout66.xml.rels" ContentType="application/vnd.openxmlformats-package.relationships+xml"/>
  <Override PartName="/ppt/slideLayouts/_rels/slideLayout65.xml.rels" ContentType="application/vnd.openxmlformats-package.relationships+xml"/>
  <Override PartName="/ppt/slideLayouts/_rels/slideLayout63.xml.rels" ContentType="application/vnd.openxmlformats-package.relationships+xml"/>
  <Override PartName="/ppt/slideLayouts/_rels/slideLayout90.xml.rels" ContentType="application/vnd.openxmlformats-package.relationships+xml"/>
  <Override PartName="/ppt/slideLayouts/_rels/slideLayout62.xml.rels" ContentType="application/vnd.openxmlformats-package.relationships+xml"/>
  <Override PartName="/ppt/slideLayouts/_rels/slideLayout59.xml.rels" ContentType="application/vnd.openxmlformats-package.relationships+xml"/>
  <Override PartName="/ppt/slideLayouts/_rels/slideLayout67.xml.rels" ContentType="application/vnd.openxmlformats-package.relationships+xml"/>
  <Override PartName="/ppt/slideLayouts/_rels/slideLayout58.xml.rels" ContentType="application/vnd.openxmlformats-package.relationships+xml"/>
  <Override PartName="/ppt/slideLayouts/_rels/slideLayout53.xml.rels" ContentType="application/vnd.openxmlformats-package.relationships+xml"/>
  <Override PartName="/ppt/slideLayouts/_rels/slideLayout148.xml.rels" ContentType="application/vnd.openxmlformats-package.relationships+xml"/>
  <Override PartName="/ppt/slideLayouts/_rels/slideLayout51.xml.rels" ContentType="application/vnd.openxmlformats-package.relationships+xml"/>
  <Override PartName="/ppt/slideLayouts/_rels/slideLayout50.xml.rels" ContentType="application/vnd.openxmlformats-package.relationships+xml"/>
  <Override PartName="/ppt/slideLayouts/_rels/slideLayout49.xml.rels" ContentType="application/vnd.openxmlformats-package.relationships+xml"/>
  <Override PartName="/ppt/slideLayouts/_rels/slideLayout48.xml.rels" ContentType="application/vnd.openxmlformats-package.relationships+xml"/>
  <Override PartName="/ppt/slideLayouts/_rels/slideLayout69.xml.rels" ContentType="application/vnd.openxmlformats-package.relationships+xml"/>
  <Override PartName="/ppt/slideLayouts/_rels/slideLayout138.xml.rels" ContentType="application/vnd.openxmlformats-package.relationships+xml"/>
  <Override PartName="/ppt/slideLayouts/_rels/slideLayout47.xml.rels" ContentType="application/vnd.openxmlformats-package.relationships+xml"/>
  <Override PartName="/ppt/slideLayouts/_rels/slideLayout124.xml.rels" ContentType="application/vnd.openxmlformats-package.relationships+xml"/>
  <Override PartName="/ppt/slideLayouts/_rels/slideLayout155.xml.rels" ContentType="application/vnd.openxmlformats-package.relationships+xml"/>
  <Override PartName="/ppt/slideLayouts/_rels/slideLayout109.xml.rels" ContentType="application/vnd.openxmlformats-package.relationships+xml"/>
  <Override PartName="/ppt/slideLayouts/_rels/slideLayout46.xml.rels" ContentType="application/vnd.openxmlformats-package.relationships+xml"/>
  <Override PartName="/ppt/slideLayouts/_rels/slideLayout57.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100.xml.rels" ContentType="application/vnd.openxmlformats-package.relationships+xml"/>
  <Override PartName="/ppt/slideLayouts/_rels/slideLayout41.xml.rels" ContentType="application/vnd.openxmlformats-package.relationships+xml"/>
  <Override PartName="/ppt/slideLayouts/_rels/slideLayout91.xml.rels" ContentType="application/vnd.openxmlformats-package.relationships+xml"/>
  <Override PartName="/ppt/slideLayouts/_rels/slideLayout52.xml.rels" ContentType="application/vnd.openxmlformats-package.relationships+xml"/>
  <Override PartName="/ppt/slideLayouts/_rels/slideLayout86.xml.rels" ContentType="application/vnd.openxmlformats-package.relationships+xml"/>
  <Override PartName="/ppt/slideLayouts/_rels/slideLayout111.xml.rels" ContentType="application/vnd.openxmlformats-package.relationships+xml"/>
  <Override PartName="/ppt/slideLayouts/_rels/slideLayout37.xml.rels" ContentType="application/vnd.openxmlformats-package.relationships+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113.xml.rels" ContentType="application/vnd.openxmlformats-package.relationships+xml"/>
  <Override PartName="/ppt/slideLayouts/_rels/slideLayout76.xml.rels" ContentType="application/vnd.openxmlformats-package.relationships+xml"/>
  <Override PartName="/ppt/slideLayouts/_rels/slideLayout117.xml.rels" ContentType="application/vnd.openxmlformats-package.relationships+xml"/>
  <Override PartName="/ppt/slideLayouts/_rels/slideLayout30.xml.rels" ContentType="application/vnd.openxmlformats-package.relationships+xml"/>
  <Override PartName="/ppt/slideLayouts/_rels/slideLayout26.xml.rels" ContentType="application/vnd.openxmlformats-package.relationships+xml"/>
  <Override PartName="/ppt/slideLayouts/_rels/slideLayout176.xml.rels" ContentType="application/vnd.openxmlformats-package.relationships+xml"/>
  <Override PartName="/ppt/slideLayouts/_rels/slideLayout25.xml.rels" ContentType="application/vnd.openxmlformats-package.relationships+xml"/>
  <Override PartName="/ppt/slideLayouts/_rels/slideLayout61.xml.rels" ContentType="application/vnd.openxmlformats-package.relationships+xml"/>
  <Override PartName="/ppt/slideLayouts/_rels/slideLayout23.xml.rels" ContentType="application/vnd.openxmlformats-package.relationships+xml"/>
  <Override PartName="/ppt/slideLayouts/_rels/slideLayout40.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20.xml.rels" ContentType="application/vnd.openxmlformats-package.relationships+xml"/>
  <Override PartName="/ppt/slideLayouts/_rels/slideLayout80.xml.rels" ContentType="application/vnd.openxmlformats-package.relationships+xml"/>
  <Override PartName="/ppt/slideLayouts/_rels/slideLayout77.xml.rels" ContentType="application/vnd.openxmlformats-package.relationships+xml"/>
  <Override PartName="/ppt/slideLayouts/_rels/slideLayout54.xml.rels" ContentType="application/vnd.openxmlformats-package.relationships+xml"/>
  <Override PartName="/ppt/slideLayouts/_rels/slideLayout39.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31.xml.rels" ContentType="application/vnd.openxmlformats-package.relationships+xml"/>
  <Override PartName="/ppt/slideLayouts/_rels/slideLayout139.xml.rels" ContentType="application/vnd.openxmlformats-package.relationships+xml"/>
  <Override PartName="/ppt/slideLayouts/_rels/slideLayout43.xml.rels" ContentType="application/vnd.openxmlformats-package.relationships+xml"/>
  <Override PartName="/ppt/slideLayouts/_rels/slideLayout21.xml.rels" ContentType="application/vnd.openxmlformats-package.relationships+xml"/>
  <Override PartName="/ppt/slideLayouts/_rels/slideLayout88.xml.rels" ContentType="application/vnd.openxmlformats-package.relationships+xml"/>
  <Override PartName="/ppt/slideLayouts/_rels/slideLayout38.xml.rels" ContentType="application/vnd.openxmlformats-package.relationships+xml"/>
  <Override PartName="/ppt/slideLayouts/_rels/slideLayout17.xml.rels" ContentType="application/vnd.openxmlformats-package.relationships+xml"/>
  <Override PartName="/ppt/slideLayouts/_rels/slideLayout16.xml.rels" ContentType="application/vnd.openxmlformats-package.relationships+xml"/>
  <Override PartName="/ppt/slideLayouts/_rels/slideLayout83.xml.rels" ContentType="application/vnd.openxmlformats-package.relationships+xml"/>
  <Override PartName="/ppt/slideLayouts/_rels/slideLayout107.xml.rels" ContentType="application/vnd.openxmlformats-package.relationships+xml"/>
  <Override PartName="/ppt/slideLayouts/_rels/slideLayout64.xml.rels" ContentType="application/vnd.openxmlformats-package.relationships+xml"/>
  <Override PartName="/ppt/slideLayouts/_rels/slideLayout95.xml.rels" ContentType="application/vnd.openxmlformats-package.relationships+xml"/>
  <Override PartName="/ppt/slideLayouts/_rels/slideLayout55.xml.rels" ContentType="application/vnd.openxmlformats-package.relationships+xml"/>
  <Override PartName="/ppt/slideLayouts/_rels/slideLayout60.xml.rels" ContentType="application/vnd.openxmlformats-package.relationships+xml"/>
  <Override PartName="/ppt/slideLayouts/_rels/slideLayout172.xml.rels" ContentType="application/vnd.openxmlformats-package.relationships+xml"/>
  <Override PartName="/ppt/slideLayouts/_rels/slideLayout14.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13.xml.rels" ContentType="application/vnd.openxmlformats-package.relationships+xml"/>
  <Override PartName="/ppt/slideLayouts/_rels/slideLayout42.xml.rels" ContentType="application/vnd.openxmlformats-package.relationships+xml"/>
  <Override PartName="/ppt/slideLayouts/_rels/slideLayout1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8.xml.rels" ContentType="application/vnd.openxmlformats-package.relationships+xml"/>
  <Override PartName="/ppt/slideLayouts/_rels/slideLayout56.xml.rels" ContentType="application/vnd.openxmlformats-package.relationships+xml"/>
  <Override PartName="/ppt/slideLayouts/_rels/slideLayout7.xml.rels" ContentType="application/vnd.openxmlformats-package.relationships+xml"/>
  <Override PartName="/ppt/slideLayouts/_rels/slideLayout130.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105.xml.rels" ContentType="application/vnd.openxmlformats-package.relationships+xml"/>
  <Override PartName="/ppt/slideLayouts/_rels/slideLayout127.xml.rels" ContentType="application/vnd.openxmlformats-package.relationships+xml"/>
  <Override PartName="/ppt/slideLayouts/_rels/slideLayout24.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99.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2.xml.rels" ContentType="application/vnd.openxmlformats-package.relationships+xml"/>
  <Override PartName="/ppt/slideLayouts/_rels/slideLayout70.xml.rels" ContentType="application/vnd.openxmlformats-package.relationships+xml"/>
  <Override PartName="/ppt/slideLayouts/_rels/slideLayout144.xml.rels" ContentType="application/vnd.openxmlformats-package.relationships+xml"/>
  <Override PartName="/ppt/slideLayouts/_rels/slideLayout129.xml.rels" ContentType="application/vnd.openxmlformats-package.relationships+xml"/>
  <Override PartName="/ppt/slideLayouts/_rels/slideLayout12.xml.rels" ContentType="application/vnd.openxmlformats-package.relationships+xml"/>
  <Override PartName="/ppt/slideLayouts/_rels/slideLayout1.xml.rels" ContentType="application/vnd.openxmlformats-package.relationships+xml"/>
  <Override PartName="/ppt/slideLayouts/slideLayout5.xml" ContentType="application/vnd.openxmlformats-officedocument.presentationml.slideLayout+xml"/>
  <Override PartName="/ppt/slideLayouts/slideLayout83.xml" ContentType="application/vnd.openxmlformats-officedocument.presentationml.slideLayout+xml"/>
  <Override PartName="/ppt/slideLayouts/slideLayout164.xml" ContentType="application/vnd.openxmlformats-officedocument.presentationml.slideLayout+xml"/>
  <Override PartName="/ppt/slideLayouts/slideLayout4.xml" ContentType="application/vnd.openxmlformats-officedocument.presentationml.slideLayout+xml"/>
  <Override PartName="/ppt/slideLayouts/slideLayout99.xml" ContentType="application/vnd.openxmlformats-officedocument.presentationml.slideLayout+xml"/>
  <Override PartName="/ppt/slideLayouts/slideLayout13.xml" ContentType="application/vnd.openxmlformats-officedocument.presentationml.slideLayout+xml"/>
  <Override PartName="/ppt/slideLayouts/slideLayout66.xml" ContentType="application/vnd.openxmlformats-officedocument.presentationml.slideLayout+xml"/>
  <Override PartName="/ppt/slideLayouts/slideLayout2.xml" ContentType="application/vnd.openxmlformats-officedocument.presentationml.slideLayout+xml"/>
  <Override PartName="/ppt/slideLayouts/slideLayout25.xml" ContentType="application/vnd.openxmlformats-officedocument.presentationml.slideLayout+xml"/>
  <Override PartName="/ppt/slideLayouts/slideLayout113.xml" ContentType="application/vnd.openxmlformats-officedocument.presentationml.slideLayout+xml"/>
  <Override PartName="/ppt/slideLayouts/slideLayout14.xml" ContentType="application/vnd.openxmlformats-officedocument.presentationml.slideLayout+xml"/>
  <Override PartName="/ppt/slideLayouts/slideLayout71.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theme/theme16.xml" ContentType="application/vnd.openxmlformats-officedocument.theme+xml"/>
  <Override PartName="/ppt/theme/theme15.xml" ContentType="application/vnd.openxmlformats-officedocument.theme+xml"/>
  <Override PartName="/ppt/theme/theme12.xml" ContentType="application/vnd.openxmlformats-officedocument.theme+xml"/>
  <Override PartName="/ppt/theme/theme11.xml" ContentType="application/vnd.openxmlformats-officedocument.theme+xml"/>
  <Override PartName="/ppt/theme/theme9.xml" ContentType="application/vnd.openxmlformats-officedocument.theme+xml"/>
  <Override PartName="/ppt/theme/theme14.xml" ContentType="application/vnd.openxmlformats-officedocument.theme+xml"/>
  <Override PartName="/ppt/theme/theme13.xml" ContentType="application/vnd.openxmlformats-officedocument.theme+xml"/>
  <Override PartName="/ppt/theme/theme10.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media/image377.jpeg" ContentType="image/jpeg"/>
  <Override PartName="/ppt/media/image374.jpeg" ContentType="image/jpeg"/>
  <Override PartName="/ppt/media/image369.png" ContentType="image/png"/>
  <Override PartName="/ppt/media/image365.png" ContentType="image/png"/>
  <Override PartName="/ppt/media/image362.jpeg" ContentType="image/jpeg"/>
  <Override PartName="/ppt/media/image360.jpeg" ContentType="image/jpeg"/>
  <Override PartName="/ppt/media/image359.png" ContentType="image/png"/>
  <Override PartName="/ppt/media/image357.jpeg" ContentType="image/jpeg"/>
  <Override PartName="/ppt/media/image354.jpeg" ContentType="image/jpeg"/>
  <Override PartName="/ppt/media/image352.jpeg" ContentType="image/jpeg"/>
  <Override PartName="/ppt/media/image351.jpeg" ContentType="image/jpeg"/>
  <Override PartName="/ppt/media/image380.jpeg" ContentType="image/jpeg"/>
  <Override PartName="/ppt/media/image349.jpeg" ContentType="image/jpeg"/>
  <Override PartName="/ppt/media/image348.jpeg" ContentType="image/jpeg"/>
  <Override PartName="/ppt/media/image345.jpeg" ContentType="image/jpeg"/>
  <Override PartName="/ppt/media/image343.jpeg" ContentType="image/jpeg"/>
  <Override PartName="/ppt/media/image342.jpeg" ContentType="image/jpeg"/>
  <Override PartName="/ppt/media/image341.png" ContentType="image/png"/>
  <Override PartName="/ppt/media/image339.jpeg" ContentType="image/jpeg"/>
  <Override PartName="/ppt/media/image338.jpeg" ContentType="image/jpeg"/>
  <Override PartName="/ppt/media/image336.jpeg" ContentType="image/jpeg"/>
  <Override PartName="/ppt/media/image334.png" ContentType="image/png"/>
  <Override PartName="/ppt/media/image333.jpeg" ContentType="image/jpeg"/>
  <Override PartName="/ppt/media/image331.png" ContentType="image/png"/>
  <Override PartName="/ppt/media/image358.png" ContentType="image/png"/>
  <Override PartName="/ppt/media/image330.png" ContentType="image/png"/>
  <Override PartName="/ppt/media/image329.jpeg" ContentType="image/jpeg"/>
  <Override PartName="/ppt/media/image326.jpeg" ContentType="image/jpeg"/>
  <Override PartName="/ppt/media/image325.jpeg" ContentType="image/jpeg"/>
  <Override PartName="/ppt/media/image323.jpeg" ContentType="image/jpeg"/>
  <Override PartName="/ppt/media/image322.jpeg" ContentType="image/jpeg"/>
  <Override PartName="/ppt/media/image366.png" ContentType="image/png"/>
  <Override PartName="/ppt/media/image318.png" ContentType="image/png"/>
  <Override PartName="/ppt/media/image317.jpeg" ContentType="image/jpeg"/>
  <Override PartName="/ppt/media/image316.jpeg" ContentType="image/jpeg"/>
  <Override PartName="/ppt/media/image315.png" ContentType="image/png"/>
  <Override PartName="/ppt/media/image313.jpeg" ContentType="image/jpeg"/>
  <Override PartName="/ppt/media/image312.png" ContentType="image/png"/>
  <Override PartName="/ppt/media/image309.png" ContentType="image/png"/>
  <Override PartName="/ppt/media/image308.jpeg" ContentType="image/jpeg"/>
  <Override PartName="/ppt/media/image311.jpeg" ContentType="image/jpeg"/>
  <Override PartName="/ppt/media/image305.jpeg" ContentType="image/jpeg"/>
  <Override PartName="/ppt/media/image304.png" ContentType="image/png"/>
  <Override PartName="/ppt/media/image303.jpeg" ContentType="image/jpeg"/>
  <Override PartName="/ppt/media/image300.jpeg" ContentType="image/jpeg"/>
  <Override PartName="/ppt/media/image298.jpeg" ContentType="image/jpeg"/>
  <Override PartName="/ppt/media/image295.jpeg" ContentType="image/jpeg"/>
  <Override PartName="/ppt/media/image290.png" ContentType="image/png"/>
  <Override PartName="/ppt/media/image289.jpeg" ContentType="image/jpeg"/>
  <Override PartName="/ppt/media/image355.jpeg" ContentType="image/jpeg"/>
  <Override PartName="/ppt/media/image288.jpeg" ContentType="image/jpeg"/>
  <Override PartName="/ppt/media/image284.jpeg" ContentType="image/jpeg"/>
  <Override PartName="/ppt/media/image299.jpeg" ContentType="image/jpeg"/>
  <Override PartName="/ppt/media/image283.jpeg" ContentType="image/jpeg"/>
  <Override PartName="/ppt/media/image282.jpeg" ContentType="image/jpeg"/>
  <Override PartName="/ppt/media/image281.jpeg" ContentType="image/jpeg"/>
  <Override PartName="/ppt/media/image280.png" ContentType="image/png"/>
  <Override PartName="/ppt/media/image278.jpeg" ContentType="image/jpeg"/>
  <Override PartName="/ppt/media/image276.jpeg" ContentType="image/jpeg"/>
  <Override PartName="/ppt/media/image273.png" ContentType="image/png"/>
  <Override PartName="/ppt/media/image272.jpeg" ContentType="image/jpeg"/>
  <Override PartName="/ppt/media/image271.png" ContentType="image/png"/>
  <Override PartName="/ppt/media/image269.png" ContentType="image/png"/>
  <Override PartName="/ppt/media/image267.jpeg" ContentType="image/jpeg"/>
  <Override PartName="/ppt/media/image265.png" ContentType="image/png"/>
  <Override PartName="/ppt/media/image264.png" ContentType="image/png"/>
  <Override PartName="/ppt/media/image337.png" ContentType="image/png"/>
  <Override PartName="/ppt/media/image263.jpeg" ContentType="image/jpeg"/>
  <Override PartName="/ppt/media/image261.jpeg" ContentType="image/jpeg"/>
  <Override PartName="/ppt/media/image321.png" ContentType="image/png"/>
  <Override PartName="/ppt/media/image255.png" ContentType="image/png"/>
  <Override PartName="/ppt/media/image254.jpeg" ContentType="image/jpeg"/>
  <Override PartName="/ppt/media/image253.jpeg" ContentType="image/jpeg"/>
  <Override PartName="/ppt/media/image293.png" ContentType="image/png"/>
  <Override PartName="/ppt/media/image251.jpeg" ContentType="image/jpeg"/>
  <Override PartName="/ppt/media/image314.jpeg" ContentType="image/jpeg"/>
  <Override PartName="/ppt/media/image248.jpeg" ContentType="image/jpeg"/>
  <Override PartName="/ppt/media/image243.jpeg" ContentType="image/jpeg"/>
  <Override PartName="/ppt/media/image240.jpeg" ContentType="image/jpeg"/>
  <Override PartName="/ppt/media/image238.jpeg" ContentType="image/jpeg"/>
  <Override PartName="/ppt/media/image236.jpeg" ContentType="image/jpeg"/>
  <Override PartName="/ppt/media/image235.jpeg" ContentType="image/jpeg"/>
  <Override PartName="/ppt/media/image268.jpeg" ContentType="image/jpeg"/>
  <Override PartName="/ppt/media/image233.jpeg" ContentType="image/jpeg"/>
  <Override PartName="/ppt/media/image287.jpeg" ContentType="image/jpeg"/>
  <Override PartName="/ppt/media/image229.jpeg" ContentType="image/jpeg"/>
  <Override PartName="/ppt/media/image228.jpeg" ContentType="image/jpeg"/>
  <Override PartName="/ppt/media/image225.jpeg" ContentType="image/jpeg"/>
  <Override PartName="/ppt/media/image222.jpeg" ContentType="image/jpeg"/>
  <Override PartName="/ppt/media/image382.jpeg" ContentType="image/jpeg"/>
  <Override PartName="/ppt/media/image216.jpeg" ContentType="image/jpeg"/>
  <Override PartName="/ppt/media/image227.jpeg" ContentType="image/jpeg"/>
  <Override PartName="/ppt/media/image215.jpeg" ContentType="image/jpeg"/>
  <Override PartName="/ppt/media/image214.jpeg" ContentType="image/jpeg"/>
  <Override PartName="/ppt/media/image213.png" ContentType="image/png"/>
  <Override PartName="/ppt/media/image212.jpeg" ContentType="image/jpeg"/>
  <Override PartName="/ppt/media/image210.jpeg" ContentType="image/jpeg"/>
  <Override PartName="/ppt/media/image209.jpeg" ContentType="image/jpeg"/>
  <Override PartName="/ppt/media/image206.jpeg" ContentType="image/jpeg"/>
  <Override PartName="/ppt/media/image205.jpeg" ContentType="image/jpeg"/>
  <Override PartName="/ppt/media/image306.jpeg" ContentType="image/jpeg"/>
  <Override PartName="/ppt/media/image204.jpeg" ContentType="image/jpeg"/>
  <Override PartName="/ppt/media/image203.jpeg" ContentType="image/jpeg"/>
  <Override PartName="/ppt/media/image202.jpeg" ContentType="image/jpeg"/>
  <Override PartName="/ppt/media/image262.jpeg" ContentType="image/jpeg"/>
  <Override PartName="/ppt/media/image200.jpeg" ContentType="image/jpeg"/>
  <Override PartName="/ppt/media/image199.jpeg" ContentType="image/jpeg"/>
  <Override PartName="/ppt/media/image292.jpeg" ContentType="image/jpeg"/>
  <Override PartName="/ppt/media/image195.jpeg" ContentType="image/jpeg"/>
  <Override PartName="/ppt/media/image193.jpeg" ContentType="image/jpeg"/>
  <Override PartName="/ppt/media/image192.jpeg" ContentType="image/jpeg"/>
  <Override PartName="/ppt/media/image191.jpeg" ContentType="image/jpeg"/>
  <Override PartName="/ppt/media/image190.jpeg" ContentType="image/jpeg"/>
  <Override PartName="/ppt/media/image185.jpeg" ContentType="image/jpeg"/>
  <Override PartName="/ppt/media/image182.jpeg" ContentType="image/jpeg"/>
  <Override PartName="/ppt/media/image181.jpeg" ContentType="image/jpeg"/>
  <Override PartName="/ppt/media/image344.png" ContentType="image/png"/>
  <Override PartName="/ppt/media/image176.jpeg" ContentType="image/jpeg"/>
  <Override PartName="/ppt/media/image198.jpeg" ContentType="image/jpeg"/>
  <Override PartName="/ppt/media/image242.jpeg" ContentType="image/jpeg"/>
  <Override PartName="/ppt/media/image175.jpeg" ContentType="image/jpeg"/>
  <Override PartName="/ppt/media/image174.jpeg" ContentType="image/jpeg"/>
  <Override PartName="/ppt/media/image279.png" ContentType="image/png"/>
  <Override PartName="/ppt/media/image241.png" ContentType="image/png"/>
  <Override PartName="/ppt/media/image375.jpeg" ContentType="image/jpeg"/>
  <Override PartName="/ppt/media/image172.jpeg" ContentType="image/jpeg"/>
  <Override PartName="/ppt/media/image168.jpeg" ContentType="image/jpeg"/>
  <Override PartName="/ppt/media/image258.jpeg" ContentType="image/jpeg"/>
  <Override PartName="/ppt/media/image166.jpeg" ContentType="image/jpeg"/>
  <Override PartName="/ppt/media/image294.jpeg" ContentType="image/jpeg"/>
  <Override PartName="/ppt/media/image165.jpeg" ContentType="image/jpeg"/>
  <Override PartName="/ppt/media/image164.jpeg" ContentType="image/jpeg"/>
  <Override PartName="/ppt/media/image201.jpeg" ContentType="image/jpeg"/>
  <Override PartName="/ppt/media/image163.jpeg" ContentType="image/jpeg"/>
  <Override PartName="/ppt/media/image162.jpeg" ContentType="image/jpeg"/>
  <Override PartName="/ppt/media/image246.jpeg" ContentType="image/jpeg"/>
  <Override PartName="/ppt/media/image161.jpeg" ContentType="image/jpeg"/>
  <Override PartName="/ppt/media/image158.jpeg" ContentType="image/jpeg"/>
  <Override PartName="/ppt/media/image245.png" ContentType="image/png"/>
  <Override PartName="/ppt/media/image320.jpeg" ContentType="image/jpeg"/>
  <Override PartName="/ppt/media/image156.jpeg" ContentType="image/jpeg"/>
  <Override PartName="/ppt/media/image340.jpeg" ContentType="image/jpeg"/>
  <Override PartName="/ppt/media/image211.jpeg" ContentType="image/jpeg"/>
  <Override PartName="/ppt/media/image259.png" ContentType="image/png"/>
  <Override PartName="/ppt/media/image155.jpeg" ContentType="image/jpeg"/>
  <Override PartName="/ppt/media/image154.jpeg" ContentType="image/jpeg"/>
  <Override PartName="/ppt/media/image189.jpeg" ContentType="image/jpeg"/>
  <Override PartName="/ppt/media/image153.jpeg" ContentType="image/jpeg"/>
  <Override PartName="/ppt/media/image170.jpeg" ContentType="image/jpeg"/>
  <Override PartName="/ppt/media/image363.png" ContentType="image/png"/>
  <Override PartName="/ppt/media/image148.jpeg" ContentType="image/jpeg"/>
  <Override PartName="/ppt/media/image147.jpeg" ContentType="image/jpeg"/>
  <Override PartName="/ppt/media/image145.jpeg" ContentType="image/jpeg"/>
  <Override PartName="/ppt/media/image140.jpeg" ContentType="image/jpeg"/>
  <Override PartName="/ppt/media/image139.jpeg" ContentType="image/jpeg"/>
  <Override PartName="/ppt/media/image226.jpeg" ContentType="image/jpeg"/>
  <Override PartName="/ppt/media/image187.jpeg" ContentType="image/jpeg"/>
  <Override PartName="/ppt/media/image138.jpeg" ContentType="image/jpeg"/>
  <Override PartName="/ppt/media/image310.png" ContentType="image/png"/>
  <Override PartName="/ppt/media/image144.jpeg" ContentType="image/jpeg"/>
  <Override PartName="/ppt/media/image231.jpeg" ContentType="image/jpeg"/>
  <Override PartName="/ppt/media/image134.jpeg" ContentType="image/jpeg"/>
  <Override PartName="/ppt/media/image197.jpeg" ContentType="image/jpeg"/>
  <Override PartName="/ppt/media/image379.jpeg" ContentType="image/jpeg"/>
  <Override PartName="/ppt/media/image133.jpeg" ContentType="image/jpeg"/>
  <Override PartName="/ppt/media/image132.jpeg" ContentType="image/jpeg"/>
  <Override PartName="/ppt/media/image208.jpeg" ContentType="image/jpeg"/>
  <Override PartName="/ppt/media/image219.jpeg" ContentType="image/jpeg"/>
  <Override PartName="/ppt/media/image131.jpeg" ContentType="image/jpeg"/>
  <Override PartName="/ppt/media/image130.jpeg" ContentType="image/jpeg"/>
  <Override PartName="/ppt/media/image286.png" ContentType="image/png"/>
  <Override PartName="/ppt/media/image129.jpeg" ContentType="image/jpeg"/>
  <Override PartName="/ppt/media/image244.png" ContentType="image/png"/>
  <Override PartName="/ppt/media/image127.jpeg" ContentType="image/jpeg"/>
  <Override PartName="/ppt/media/image167.jpeg" ContentType="image/jpeg"/>
  <Override PartName="/ppt/media/image188.jpeg" ContentType="image/jpeg"/>
  <Override PartName="/ppt/media/image126.jpeg" ContentType="image/jpeg"/>
  <Override PartName="/ppt/media/image125.jpeg" ContentType="image/jpeg"/>
  <Override PartName="/ppt/media/image141.jpeg" ContentType="image/jpeg"/>
  <Override PartName="/ppt/media/image346.jpeg" ContentType="image/jpeg"/>
  <Override PartName="/ppt/media/image123.jpeg" ContentType="image/jpeg"/>
  <Override PartName="/ppt/media/image301.png" ContentType="image/png"/>
  <Override PartName="/ppt/media/image142.jpeg" ContentType="image/jpeg"/>
  <Override PartName="/ppt/media/image121.jpeg" ContentType="image/jpeg"/>
  <Override PartName="/ppt/media/image297.jpeg" ContentType="image/jpeg"/>
  <Override PartName="/ppt/media/image128.jpeg" ContentType="image/jpeg"/>
  <Override PartName="/ppt/media/image120.jpeg" ContentType="image/jpeg"/>
  <Override PartName="/ppt/media/image112.jpeg" ContentType="image/jpeg"/>
  <Override PartName="/ppt/media/image109.jpeg" ContentType="image/jpeg"/>
  <Override PartName="/ppt/media/image183.jpeg" ContentType="image/jpeg"/>
  <Override PartName="/ppt/media/image115.jpeg" ContentType="image/jpeg"/>
  <Override PartName="/ppt/media/image350.png" ContentType="image/png"/>
  <Override PartName="/ppt/media/image108.jpeg" ContentType="image/jpeg"/>
  <Override PartName="/ppt/media/image107.png" ContentType="image/png"/>
  <Override PartName="/ppt/media/image159.jpeg" ContentType="image/jpeg"/>
  <Override PartName="/ppt/media/image103.jpeg" ContentType="image/jpeg"/>
  <Override PartName="/ppt/media/image237.png" ContentType="image/png"/>
  <Override PartName="/ppt/media/image102.jpeg" ContentType="image/jpeg"/>
  <Override PartName="/ppt/media/image302.jpeg" ContentType="image/jpeg"/>
  <Override PartName="/ppt/media/image260.png" ContentType="image/png"/>
  <Override PartName="/ppt/media/image99.jpeg" ContentType="image/jpeg"/>
  <Override PartName="/ppt/media/image124.jpeg" ContentType="image/jpeg"/>
  <Override PartName="/ppt/media/image98.png" ContentType="image/png"/>
  <Override PartName="/ppt/media/image270.jpeg" ContentType="image/jpeg"/>
  <Override PartName="/ppt/media/image96.jpeg" ContentType="image/jpeg"/>
  <Override PartName="/ppt/media/image150.jpeg" ContentType="image/jpeg"/>
  <Override PartName="/ppt/media/image179.jpeg" ContentType="image/jpeg"/>
  <Override PartName="/ppt/media/image256.png" ContentType="image/png"/>
  <Override PartName="/ppt/media/image328.png" ContentType="image/png"/>
  <Override PartName="/ppt/media/image94.jpeg" ContentType="image/jpeg"/>
  <Override PartName="/ppt/media/image88.jpeg" ContentType="image/jpeg"/>
  <Override PartName="/ppt/media/image84.jpeg" ContentType="image/jpeg"/>
  <Override PartName="/ppt/media/image82.jpeg" ContentType="image/jpeg"/>
  <Override PartName="/ppt/media/image143.jpeg" ContentType="image/jpeg"/>
  <Override PartName="/ppt/media/image81.jpeg" ContentType="image/jpeg"/>
  <Override PartName="/ppt/media/image285.jpeg" ContentType="image/jpeg"/>
  <Override PartName="/ppt/media/image114.jpeg" ContentType="image/jpeg"/>
  <Override PartName="/ppt/media/image184.jpeg" ContentType="image/jpeg"/>
  <Override PartName="/ppt/media/image274.png" ContentType="image/png"/>
  <Override PartName="/ppt/media/image75.jpeg" ContentType="image/jpeg"/>
  <Override PartName="/ppt/media/image327.png" ContentType="image/png"/>
  <Override PartName="/ppt/media/image76.jpeg" ContentType="image/jpeg"/>
  <Override PartName="/ppt/media/image74.jpeg" ContentType="image/jpeg"/>
  <Override PartName="/ppt/media/image72.jpeg" ContentType="image/jpeg"/>
  <Override PartName="/ppt/media/image78.jpeg" ContentType="image/jpeg"/>
  <Override PartName="/ppt/media/image177.jpeg" ContentType="image/jpeg"/>
  <Override PartName="/ppt/media/image71.jpeg" ContentType="image/jpeg"/>
  <Override PartName="/ppt/media/image69.jpeg" ContentType="image/jpeg"/>
  <Override PartName="/ppt/media/image68.jpeg" ContentType="image/jpeg"/>
  <Override PartName="/ppt/media/image324.png" ContentType="image/png"/>
  <Override PartName="/ppt/media/image249.jpeg" ContentType="image/jpeg"/>
  <Override PartName="/ppt/media/image67.jpeg" ContentType="image/jpeg"/>
  <Override PartName="/ppt/media/image223.jpeg" ContentType="image/jpeg"/>
  <Override PartName="/ppt/media/image117.jpeg" ContentType="image/jpeg"/>
  <Override PartName="/ppt/media/image73.jpeg" ContentType="image/jpeg"/>
  <Override PartName="/ppt/media/image59.jpeg" ContentType="image/jpeg"/>
  <Override PartName="/ppt/media/image105.jpeg" ContentType="image/jpeg"/>
  <Override PartName="/ppt/media/image230.jpeg" ContentType="image/jpeg"/>
  <Override PartName="/ppt/media/image381.jpeg" ContentType="image/jpeg"/>
  <Override PartName="/ppt/media/image86.jpeg" ContentType="image/jpeg"/>
  <Override PartName="/ppt/media/image58.png" ContentType="image/png"/>
  <Override PartName="/ppt/media/image157.jpeg" ContentType="image/jpeg"/>
  <Override PartName="/ppt/media/image252.jpeg" ContentType="image/jpeg"/>
  <Override PartName="/ppt/media/image57.png" ContentType="image/png"/>
  <Override PartName="/ppt/media/image257.png" ContentType="image/png"/>
  <Override PartName="/ppt/media/image62.jpeg" ContentType="image/jpeg"/>
  <Override PartName="/ppt/media/image100.jpeg" ContentType="image/jpeg"/>
  <Override PartName="/ppt/media/image53.jpeg" ContentType="image/jpeg"/>
  <Override PartName="/ppt/media/image277.png" ContentType="image/png"/>
  <Override PartName="/ppt/media/image118.jpeg" ContentType="image/jpeg"/>
  <Override PartName="/ppt/media/image234.jpeg" ContentType="image/jpeg"/>
  <Override PartName="/ppt/media/image56.png" ContentType="image/png"/>
  <Override PartName="/ppt/media/image51.png" ContentType="image/png"/>
  <Override PartName="/ppt/media/image232.jpeg" ContentType="image/jpeg"/>
  <Override PartName="/ppt/media/image49.png" ContentType="image/png"/>
  <Override PartName="/ppt/media/image119.jpeg" ContentType="image/jpeg"/>
  <Override PartName="/ppt/media/image135.jpeg" ContentType="image/jpeg"/>
  <Override PartName="/ppt/media/image275.jpeg" ContentType="image/jpeg"/>
  <Override PartName="/ppt/media/image52.jpeg" ContentType="image/jpeg"/>
  <Override PartName="/ppt/media/image48.jpeg" ContentType="image/jpeg"/>
  <Override PartName="/ppt/media/image106.jpeg" ContentType="image/jpeg"/>
  <Override PartName="/ppt/media/image46.jpeg" ContentType="image/jpeg"/>
  <Override PartName="/ppt/media/image80.png" ContentType="image/png"/>
  <Override PartName="/ppt/media/image43.png" ContentType="image/png"/>
  <Override PartName="/ppt/media/image169.jpeg" ContentType="image/jpeg"/>
  <Override PartName="/ppt/media/image42.png" ContentType="image/png"/>
  <Override PartName="/ppt/media/image111.jpeg" ContentType="image/jpeg"/>
  <Override PartName="/ppt/media/image41.png" ContentType="image/png"/>
  <Override PartName="/ppt/media/image79.jpeg" ContentType="image/jpeg"/>
  <Override PartName="/ppt/media/image38.jpeg" ContentType="image/jpeg"/>
  <Override PartName="/ppt/media/image347.png" ContentType="image/png"/>
  <Override PartName="/ppt/media/image332.jpeg" ContentType="image/jpeg"/>
  <Override PartName="/ppt/media/image89.jpeg" ContentType="image/jpeg"/>
  <Override PartName="/ppt/media/image36.png" ContentType="image/png"/>
  <Override PartName="/ppt/media/image356.png" ContentType="image/png"/>
  <Override PartName="/ppt/media/image291.jpeg" ContentType="image/jpeg"/>
  <Override PartName="/ppt/media/image32.png" ContentType="image/png"/>
  <Override PartName="/ppt/media/image239.jpeg" ContentType="image/jpeg"/>
  <Override PartName="/ppt/media/image137.jpeg" ContentType="image/jpeg"/>
  <Override PartName="/ppt/media/image45.png" ContentType="image/png"/>
  <Override PartName="/ppt/media/image151.jpeg" ContentType="image/jpeg"/>
  <Override PartName="/ppt/media/image370.jpeg" ContentType="image/jpeg"/>
  <Override PartName="/ppt/media/image104.jpeg" ContentType="image/jpeg"/>
  <Override PartName="/ppt/media/image65.jpeg" ContentType="image/jpeg"/>
  <Override PartName="/ppt/media/image30.png" ContentType="image/png"/>
  <Override PartName="/ppt/media/image44.png" ContentType="image/png"/>
  <Override PartName="/ppt/media/image373.jpeg" ContentType="image/jpeg"/>
  <Override PartName="/ppt/media/image361.png" ContentType="image/png"/>
  <Override PartName="/ppt/media/image27.png" ContentType="image/png"/>
  <Override PartName="/ppt/media/image26.png" ContentType="image/png"/>
  <Override PartName="/ppt/media/image266.jpeg" ContentType="image/jpeg"/>
  <Override PartName="/ppt/media/image87.png" ContentType="image/png"/>
  <Override PartName="/ppt/media/image33.png" ContentType="image/png"/>
  <Override PartName="/ppt/media/image92.jpeg" ContentType="image/jpeg"/>
  <Override PartName="/ppt/media/image90.jpeg" ContentType="image/jpeg"/>
  <Override PartName="/ppt/media/image25.png" ContentType="image/png"/>
  <Override PartName="/ppt/media/image28.png" ContentType="image/png"/>
  <Override PartName="/ppt/media/image22.png" ContentType="image/png"/>
  <Override PartName="/ppt/media/image136.jpeg" ContentType="image/jpeg"/>
  <Override PartName="/ppt/media/image55.png" ContentType="image/png"/>
  <Override PartName="/ppt/media/image220.jpeg" ContentType="image/jpeg"/>
  <Override PartName="/ppt/media/image97.jpeg" ContentType="image/jpeg"/>
  <Override PartName="/ppt/media/image152.jpeg" ContentType="image/jpeg"/>
  <Override PartName="/ppt/media/image376.jpeg" ContentType="image/jpeg"/>
  <Override PartName="/ppt/media/image31.png" ContentType="image/png"/>
  <Override PartName="/ppt/media/image122.jpeg" ContentType="image/jpeg"/>
  <Override PartName="/ppt/media/image24.png" ContentType="image/png"/>
  <Override PartName="/ppt/media/image116.jpeg" ContentType="image/jpeg"/>
  <Override PartName="/ppt/media/image77.jpeg" ContentType="image/jpeg"/>
  <Override PartName="/ppt/media/image54.png" ContentType="image/png"/>
  <Override PartName="/ppt/media/image21.png" ContentType="image/png"/>
  <Override PartName="/ppt/media/image20.png" ContentType="image/png"/>
  <Override PartName="/ppt/media/image171.jpeg" ContentType="image/jpeg"/>
  <Override PartName="/ppt/media/image247.jpeg" ContentType="image/jpeg"/>
  <Override PartName="/ppt/media/image83.jpeg" ContentType="image/jpeg"/>
  <Override PartName="/ppt/media/image19.png" ContentType="image/png"/>
  <Override PartName="/ppt/media/image60.jpeg" ContentType="image/jpeg"/>
  <Override PartName="/ppt/media/image372.jpeg" ContentType="image/jpeg"/>
  <Override PartName="/ppt/media/image371.jpeg" ContentType="image/jpeg"/>
  <Override PartName="/ppt/media/image16.png" ContentType="image/png"/>
  <Override PartName="/ppt/media/image17.png" ContentType="image/png"/>
  <Override PartName="/ppt/media/image221.jpeg" ContentType="image/jpeg"/>
  <Override PartName="/ppt/media/image13.png" ContentType="image/png"/>
  <Override PartName="/ppt/media/image207.png" ContentType="image/png"/>
  <Override PartName="/ppt/media/image368.png" ContentType="image/png"/>
  <Override PartName="/ppt/media/image353.png" ContentType="image/png"/>
  <Override PartName="/ppt/media/image307.png" ContentType="image/png"/>
  <Override PartName="/ppt/media/image23.png" ContentType="image/png"/>
  <Override PartName="/ppt/media/image64.jpeg" ContentType="image/jpeg"/>
  <Override PartName="/ppt/media/image12.png" ContentType="image/png"/>
  <Override PartName="/ppt/media/image39.png" ContentType="image/png"/>
  <Override PartName="/ppt/media/image110.png" ContentType="image/png"/>
  <Override PartName="/ppt/media/image178.jpeg" ContentType="image/jpeg"/>
  <Override PartName="/ppt/media/image180.jpeg" ContentType="image/jpeg"/>
  <Override PartName="/ppt/media/image224.jpeg" ContentType="image/jpeg"/>
  <Override PartName="/ppt/media/image35.png" ContentType="image/png"/>
  <Override PartName="/ppt/media/image11.jpeg" ContentType="image/jpeg"/>
  <Override PartName="/ppt/media/image146.jpeg" ContentType="image/jpeg"/>
  <Override PartName="/ppt/media/image364.png" ContentType="image/png"/>
  <Override PartName="/ppt/media/image101.jpeg" ContentType="image/jpeg"/>
  <Override PartName="/ppt/media/image10.png" ContentType="image/png"/>
  <Override PartName="/ppt/media/image95.jpeg" ContentType="image/jpeg"/>
  <Override PartName="/ppt/media/image9.png" ContentType="image/png"/>
  <Override PartName="/ppt/media/image149.jpeg" ContentType="image/jpeg"/>
  <Override PartName="/ppt/media/image250.jpeg" ContentType="image/jpeg"/>
  <Override PartName="/ppt/media/image15.png" ContentType="image/png"/>
  <Override PartName="/ppt/media/image37.jpeg" ContentType="image/jpeg"/>
  <Override PartName="/ppt/media/image29.png" ContentType="image/png"/>
  <Override PartName="/ppt/media/image40.png" ContentType="image/png"/>
  <Override PartName="/ppt/media/image218.jpeg" ContentType="image/jpeg"/>
  <Override PartName="/ppt/media/image8.png" ContentType="image/png"/>
  <Override PartName="/ppt/media/image335.jpeg" ContentType="image/jpeg"/>
  <Override PartName="/ppt/media/image173.jpeg" ContentType="image/jpeg"/>
  <Override PartName="/ppt/media/image34.png" ContentType="image/png"/>
  <Override PartName="/ppt/media/image367.png" ContentType="image/png"/>
  <Override PartName="/ppt/media/image85.jpeg" ContentType="image/jpeg"/>
  <Override PartName="/ppt/media/image6.png" ContentType="image/png"/>
  <Override PartName="/ppt/media/image160.jpeg" ContentType="image/jpeg"/>
  <Override PartName="/ppt/media/image194.jpeg" ContentType="image/jpeg"/>
  <Override PartName="/ppt/media/image93.jpeg" ContentType="image/jpeg"/>
  <Override PartName="/ppt/media/image319.jpeg" ContentType="image/jpeg"/>
  <Override PartName="/ppt/media/image5.png" ContentType="image/png"/>
  <Override PartName="/ppt/media/image378.jpeg" ContentType="image/jpeg"/>
  <Override PartName="/ppt/media/image296.png" ContentType="image/png"/>
  <Override PartName="/ppt/media/image18.png" ContentType="image/png"/>
  <Override PartName="/ppt/media/image4.png" ContentType="image/png"/>
  <Override PartName="/ppt/media/image50.jpeg" ContentType="image/jpeg"/>
  <Override PartName="/ppt/media/image186.jpeg" ContentType="image/jpeg"/>
  <Override PartName="/ppt/media/image66.jpeg" ContentType="image/jpeg"/>
  <Override PartName="/ppt/media/image7.png" ContentType="image/png"/>
  <Override PartName="/ppt/media/image196.jpeg" ContentType="image/jpeg"/>
  <Override PartName="/ppt/media/image113.jpeg" ContentType="image/jpeg"/>
  <Override PartName="/ppt/media/image3.png" ContentType="image/png"/>
  <Override PartName="/ppt/media/image61.jpeg" ContentType="image/jpeg"/>
  <Override PartName="/ppt/media/image217.jpeg" ContentType="image/jpeg"/>
  <Override PartName="/ppt/media/image70.png" ContentType="image/png"/>
  <Override PartName="/ppt/media/image2.png" ContentType="image/png"/>
  <Override PartName="/ppt/media/image47.png" ContentType="image/png"/>
  <Override PartName="/ppt/media/image91.png" ContentType="image/png"/>
  <Override PartName="/ppt/media/image14.jpeg" ContentType="image/jpeg"/>
  <Override PartName="/ppt/media/image63.jpeg" ContentType="image/jpeg"/>
  <Override PartName="/ppt/media/image1.png" ContentType="image/png"/>
  <Override PartName="/ppt/slideMasters/_rels/slideMaster15.xml.rels" ContentType="application/vnd.openxmlformats-package.relationships+xml"/>
  <Override PartName="/ppt/slideMasters/_rels/slideMaster14.xml.rels" ContentType="application/vnd.openxmlformats-package.relationships+xml"/>
  <Override PartName="/ppt/slideMasters/_rels/slideMaster13.xml.rels" ContentType="application/vnd.openxmlformats-package.relationships+xml"/>
  <Override PartName="/ppt/slideMasters/_rels/slideMaster12.xml.rels" ContentType="application/vnd.openxmlformats-package.relationships+xml"/>
  <Override PartName="/ppt/slideMasters/_rels/slideMaster11.xml.rels" ContentType="application/vnd.openxmlformats-package.relationships+xml"/>
  <Override PartName="/ppt/slideMasters/_rels/slideMaster9.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10.xml.rels" ContentType="application/vnd.openxmlformats-package.relationships+xml"/>
  <Override PartName="/ppt/slideMasters/_rels/slideMaster5.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slideMaster13.xml" ContentType="application/vnd.openxmlformats-officedocument.presentationml.slideMaster+xml"/>
  <Override PartName="/ppt/slideMasters/slideMaster12.xml" ContentType="application/vnd.openxmlformats-officedocument.presentationml.slideMaster+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15.xml" ContentType="application/vnd.openxmlformats-officedocument.presentationml.slideMaster+xml"/>
  <Override PartName="/ppt/slideMasters/slideMaster8.xml" ContentType="application/vnd.openxmlformats-officedocument.presentationml.slideMaster+xml"/>
  <Override PartName="/ppt/slideMasters/slideMaster2.xml" ContentType="application/vnd.openxmlformats-officedocument.presentationml.slideMaster+xml"/>
  <Override PartName="/ppt/slideMasters/slideMaster14.xml" ContentType="application/vnd.openxmlformats-officedocument.presentationml.slideMaster+xml"/>
  <Override PartName="/ppt/slideMasters/slideMaster6.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 id="2147483778" r:id="rId12"/>
    <p:sldMasterId id="2147483791" r:id="rId13"/>
    <p:sldMasterId id="2147483804" r:id="rId14"/>
    <p:sldMasterId id="2147483817" r:id="rId15"/>
    <p:sldMasterId id="2147483830" r:id="rId16"/>
  </p:sldMasterIdLst>
  <p:notesMasterIdLst>
    <p:notesMasterId r:id="rId17"/>
  </p:notesMasterIdLst>
  <p:sldIdLst>
    <p:sldId id="256" r:id="rId18"/>
    <p:sldId id="257" r:id="rId19"/>
    <p:sldId id="258"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85" r:id="rId47"/>
    <p:sldId id="286" r:id="rId48"/>
    <p:sldId id="287" r:id="rId49"/>
    <p:sldId id="288" r:id="rId50"/>
    <p:sldId id="289"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06" r:id="rId68"/>
    <p:sldId id="307" r:id="rId69"/>
    <p:sldId id="308" r:id="rId70"/>
    <p:sldId id="309" r:id="rId71"/>
    <p:sldId id="310" r:id="rId72"/>
    <p:sldId id="311" r:id="rId73"/>
    <p:sldId id="312" r:id="rId74"/>
    <p:sldId id="313" r:id="rId75"/>
    <p:sldId id="314" r:id="rId76"/>
    <p:sldId id="315"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35" r:id="rId97"/>
    <p:sldId id="336" r:id="rId98"/>
    <p:sldId id="337" r:id="rId99"/>
    <p:sldId id="338" r:id="rId100"/>
    <p:sldId id="339" r:id="rId101"/>
    <p:sldId id="340" r:id="rId102"/>
    <p:sldId id="341" r:id="rId103"/>
    <p:sldId id="342" r:id="rId104"/>
    <p:sldId id="343" r:id="rId105"/>
    <p:sldId id="344" r:id="rId106"/>
    <p:sldId id="345" r:id="rId107"/>
    <p:sldId id="346" r:id="rId108"/>
    <p:sldId id="347" r:id="rId109"/>
    <p:sldId id="348" r:id="rId110"/>
    <p:sldId id="349" r:id="rId111"/>
    <p:sldId id="350" r:id="rId112"/>
    <p:sldId id="351" r:id="rId113"/>
    <p:sldId id="352" r:id="rId114"/>
    <p:sldId id="353" r:id="rId115"/>
    <p:sldId id="354" r:id="rId116"/>
    <p:sldId id="355" r:id="rId117"/>
    <p:sldId id="356" r:id="rId118"/>
    <p:sldId id="357" r:id="rId119"/>
    <p:sldId id="358" r:id="rId120"/>
    <p:sldId id="359" r:id="rId121"/>
    <p:sldId id="360" r:id="rId122"/>
    <p:sldId id="361" r:id="rId123"/>
    <p:sldId id="362" r:id="rId124"/>
    <p:sldId id="363" r:id="rId125"/>
    <p:sldId id="364" r:id="rId126"/>
    <p:sldId id="365" r:id="rId127"/>
    <p:sldId id="366" r:id="rId128"/>
    <p:sldId id="367" r:id="rId129"/>
    <p:sldId id="368" r:id="rId130"/>
    <p:sldId id="369" r:id="rId131"/>
    <p:sldId id="370" r:id="rId132"/>
    <p:sldId id="371" r:id="rId133"/>
    <p:sldId id="372" r:id="rId134"/>
    <p:sldId id="373" r:id="rId135"/>
    <p:sldId id="374" r:id="rId136"/>
    <p:sldId id="375" r:id="rId137"/>
    <p:sldId id="376" r:id="rId138"/>
    <p:sldId id="377" r:id="rId139"/>
    <p:sldId id="378" r:id="rId140"/>
    <p:sldId id="379" r:id="rId141"/>
    <p:sldId id="380" r:id="rId142"/>
    <p:sldId id="381" r:id="rId143"/>
    <p:sldId id="382" r:id="rId144"/>
    <p:sldId id="383" r:id="rId145"/>
    <p:sldId id="384" r:id="rId146"/>
    <p:sldId id="385" r:id="rId147"/>
    <p:sldId id="386" r:id="rId148"/>
    <p:sldId id="387" r:id="rId149"/>
    <p:sldId id="388" r:id="rId150"/>
    <p:sldId id="389" r:id="rId151"/>
    <p:sldId id="390" r:id="rId152"/>
    <p:sldId id="391" r:id="rId153"/>
    <p:sldId id="392" r:id="rId154"/>
    <p:sldId id="393" r:id="rId155"/>
    <p:sldId id="394" r:id="rId156"/>
    <p:sldId id="395" r:id="rId157"/>
    <p:sldId id="396" r:id="rId158"/>
    <p:sldId id="397" r:id="rId159"/>
    <p:sldId id="398" r:id="rId160"/>
    <p:sldId id="399" r:id="rId161"/>
    <p:sldId id="400" r:id="rId162"/>
    <p:sldId id="401" r:id="rId163"/>
    <p:sldId id="402" r:id="rId164"/>
    <p:sldId id="403" r:id="rId165"/>
    <p:sldId id="404" r:id="rId166"/>
    <p:sldId id="405" r:id="rId167"/>
    <p:sldId id="406" r:id="rId168"/>
    <p:sldId id="407" r:id="rId169"/>
    <p:sldId id="408" r:id="rId170"/>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slideMaster" Target="slideMasters/slideMaster12.xml"/><Relationship Id="rId14" Type="http://schemas.openxmlformats.org/officeDocument/2006/relationships/slideMaster" Target="slideMasters/slideMaster13.xml"/><Relationship Id="rId15" Type="http://schemas.openxmlformats.org/officeDocument/2006/relationships/slideMaster" Target="slideMasters/slideMaster14.xml"/><Relationship Id="rId16" Type="http://schemas.openxmlformats.org/officeDocument/2006/relationships/slideMaster" Target="slideMasters/slideMaster15.xml"/><Relationship Id="rId17" Type="http://schemas.openxmlformats.org/officeDocument/2006/relationships/notesMaster" Target="notesMasters/notesMaster1.xml"/><Relationship Id="rId18" Type="http://schemas.openxmlformats.org/officeDocument/2006/relationships/slide" Target="slides/slide1.xml"/><Relationship Id="rId19" Type="http://schemas.openxmlformats.org/officeDocument/2006/relationships/slide" Target="slides/slide2.xml"/><Relationship Id="rId20" Type="http://schemas.openxmlformats.org/officeDocument/2006/relationships/slide" Target="slides/slide3.xml"/><Relationship Id="rId21" Type="http://schemas.openxmlformats.org/officeDocument/2006/relationships/slide" Target="slides/slide4.xml"/><Relationship Id="rId22" Type="http://schemas.openxmlformats.org/officeDocument/2006/relationships/slide" Target="slides/slide5.xml"/><Relationship Id="rId23" Type="http://schemas.openxmlformats.org/officeDocument/2006/relationships/slide" Target="slides/slide6.xml"/><Relationship Id="rId24" Type="http://schemas.openxmlformats.org/officeDocument/2006/relationships/slide" Target="slides/slide7.xml"/><Relationship Id="rId25" Type="http://schemas.openxmlformats.org/officeDocument/2006/relationships/slide" Target="slides/slide8.xml"/><Relationship Id="rId26" Type="http://schemas.openxmlformats.org/officeDocument/2006/relationships/slide" Target="slides/slide9.xml"/><Relationship Id="rId27" Type="http://schemas.openxmlformats.org/officeDocument/2006/relationships/slide" Target="slides/slide10.xml"/><Relationship Id="rId28" Type="http://schemas.openxmlformats.org/officeDocument/2006/relationships/slide" Target="slides/slide11.xml"/><Relationship Id="rId29" Type="http://schemas.openxmlformats.org/officeDocument/2006/relationships/slide" Target="slides/slide12.xml"/><Relationship Id="rId30" Type="http://schemas.openxmlformats.org/officeDocument/2006/relationships/slide" Target="slides/slide13.xml"/><Relationship Id="rId31" Type="http://schemas.openxmlformats.org/officeDocument/2006/relationships/slide" Target="slides/slide14.xml"/><Relationship Id="rId32" Type="http://schemas.openxmlformats.org/officeDocument/2006/relationships/slide" Target="slides/slide15.xml"/><Relationship Id="rId33" Type="http://schemas.openxmlformats.org/officeDocument/2006/relationships/slide" Target="slides/slide16.xml"/><Relationship Id="rId34" Type="http://schemas.openxmlformats.org/officeDocument/2006/relationships/slide" Target="slides/slide17.xml"/><Relationship Id="rId35" Type="http://schemas.openxmlformats.org/officeDocument/2006/relationships/slide" Target="slides/slide18.xml"/><Relationship Id="rId36" Type="http://schemas.openxmlformats.org/officeDocument/2006/relationships/slide" Target="slides/slide19.xml"/><Relationship Id="rId37" Type="http://schemas.openxmlformats.org/officeDocument/2006/relationships/slide" Target="slides/slide20.xml"/><Relationship Id="rId38" Type="http://schemas.openxmlformats.org/officeDocument/2006/relationships/slide" Target="slides/slide21.xml"/><Relationship Id="rId39" Type="http://schemas.openxmlformats.org/officeDocument/2006/relationships/slide" Target="slides/slide22.xml"/><Relationship Id="rId40" Type="http://schemas.openxmlformats.org/officeDocument/2006/relationships/slide" Target="slides/slide23.xml"/><Relationship Id="rId41" Type="http://schemas.openxmlformats.org/officeDocument/2006/relationships/slide" Target="slides/slide24.xml"/><Relationship Id="rId42" Type="http://schemas.openxmlformats.org/officeDocument/2006/relationships/slide" Target="slides/slide25.xml"/><Relationship Id="rId43" Type="http://schemas.openxmlformats.org/officeDocument/2006/relationships/slide" Target="slides/slide26.xml"/><Relationship Id="rId44" Type="http://schemas.openxmlformats.org/officeDocument/2006/relationships/slide" Target="slides/slide27.xml"/><Relationship Id="rId45" Type="http://schemas.openxmlformats.org/officeDocument/2006/relationships/slide" Target="slides/slide28.xml"/><Relationship Id="rId46" Type="http://schemas.openxmlformats.org/officeDocument/2006/relationships/slide" Target="slides/slide29.xml"/><Relationship Id="rId47" Type="http://schemas.openxmlformats.org/officeDocument/2006/relationships/slide" Target="slides/slide30.xml"/><Relationship Id="rId48" Type="http://schemas.openxmlformats.org/officeDocument/2006/relationships/slide" Target="slides/slide31.xml"/><Relationship Id="rId49" Type="http://schemas.openxmlformats.org/officeDocument/2006/relationships/slide" Target="slides/slide32.xml"/><Relationship Id="rId50" Type="http://schemas.openxmlformats.org/officeDocument/2006/relationships/slide" Target="slides/slide33.xml"/><Relationship Id="rId51" Type="http://schemas.openxmlformats.org/officeDocument/2006/relationships/slide" Target="slides/slide34.xml"/><Relationship Id="rId52" Type="http://schemas.openxmlformats.org/officeDocument/2006/relationships/slide" Target="slides/slide35.xml"/><Relationship Id="rId53" Type="http://schemas.openxmlformats.org/officeDocument/2006/relationships/slide" Target="slides/slide36.xml"/><Relationship Id="rId54" Type="http://schemas.openxmlformats.org/officeDocument/2006/relationships/slide" Target="slides/slide37.xml"/><Relationship Id="rId55" Type="http://schemas.openxmlformats.org/officeDocument/2006/relationships/slide" Target="slides/slide38.xml"/><Relationship Id="rId56" Type="http://schemas.openxmlformats.org/officeDocument/2006/relationships/slide" Target="slides/slide39.xml"/><Relationship Id="rId57" Type="http://schemas.openxmlformats.org/officeDocument/2006/relationships/slide" Target="slides/slide40.xml"/><Relationship Id="rId58" Type="http://schemas.openxmlformats.org/officeDocument/2006/relationships/slide" Target="slides/slide41.xml"/><Relationship Id="rId59" Type="http://schemas.openxmlformats.org/officeDocument/2006/relationships/slide" Target="slides/slide42.xml"/><Relationship Id="rId60" Type="http://schemas.openxmlformats.org/officeDocument/2006/relationships/slide" Target="slides/slide43.xml"/><Relationship Id="rId61" Type="http://schemas.openxmlformats.org/officeDocument/2006/relationships/slide" Target="slides/slide44.xml"/><Relationship Id="rId62" Type="http://schemas.openxmlformats.org/officeDocument/2006/relationships/slide" Target="slides/slide45.xml"/><Relationship Id="rId63" Type="http://schemas.openxmlformats.org/officeDocument/2006/relationships/slide" Target="slides/slide46.xml"/><Relationship Id="rId64" Type="http://schemas.openxmlformats.org/officeDocument/2006/relationships/slide" Target="slides/slide47.xml"/><Relationship Id="rId65" Type="http://schemas.openxmlformats.org/officeDocument/2006/relationships/slide" Target="slides/slide48.xml"/><Relationship Id="rId66" Type="http://schemas.openxmlformats.org/officeDocument/2006/relationships/slide" Target="slides/slide49.xml"/><Relationship Id="rId67" Type="http://schemas.openxmlformats.org/officeDocument/2006/relationships/slide" Target="slides/slide50.xml"/><Relationship Id="rId68" Type="http://schemas.openxmlformats.org/officeDocument/2006/relationships/slide" Target="slides/slide51.xml"/><Relationship Id="rId69" Type="http://schemas.openxmlformats.org/officeDocument/2006/relationships/slide" Target="slides/slide52.xml"/><Relationship Id="rId70" Type="http://schemas.openxmlformats.org/officeDocument/2006/relationships/slide" Target="slides/slide53.xml"/><Relationship Id="rId71" Type="http://schemas.openxmlformats.org/officeDocument/2006/relationships/slide" Target="slides/slide54.xml"/><Relationship Id="rId72" Type="http://schemas.openxmlformats.org/officeDocument/2006/relationships/slide" Target="slides/slide55.xml"/><Relationship Id="rId73" Type="http://schemas.openxmlformats.org/officeDocument/2006/relationships/slide" Target="slides/slide56.xml"/><Relationship Id="rId74" Type="http://schemas.openxmlformats.org/officeDocument/2006/relationships/slide" Target="slides/slide57.xml"/><Relationship Id="rId75" Type="http://schemas.openxmlformats.org/officeDocument/2006/relationships/slide" Target="slides/slide58.xml"/><Relationship Id="rId76" Type="http://schemas.openxmlformats.org/officeDocument/2006/relationships/slide" Target="slides/slide59.xml"/><Relationship Id="rId77" Type="http://schemas.openxmlformats.org/officeDocument/2006/relationships/slide" Target="slides/slide60.xml"/><Relationship Id="rId78" Type="http://schemas.openxmlformats.org/officeDocument/2006/relationships/slide" Target="slides/slide61.xml"/><Relationship Id="rId79" Type="http://schemas.openxmlformats.org/officeDocument/2006/relationships/slide" Target="slides/slide62.xml"/><Relationship Id="rId80" Type="http://schemas.openxmlformats.org/officeDocument/2006/relationships/slide" Target="slides/slide63.xml"/><Relationship Id="rId81" Type="http://schemas.openxmlformats.org/officeDocument/2006/relationships/slide" Target="slides/slide64.xml"/><Relationship Id="rId82" Type="http://schemas.openxmlformats.org/officeDocument/2006/relationships/slide" Target="slides/slide65.xml"/><Relationship Id="rId83" Type="http://schemas.openxmlformats.org/officeDocument/2006/relationships/slide" Target="slides/slide66.xml"/><Relationship Id="rId84" Type="http://schemas.openxmlformats.org/officeDocument/2006/relationships/slide" Target="slides/slide67.xml"/><Relationship Id="rId85" Type="http://schemas.openxmlformats.org/officeDocument/2006/relationships/slide" Target="slides/slide68.xml"/><Relationship Id="rId86" Type="http://schemas.openxmlformats.org/officeDocument/2006/relationships/slide" Target="slides/slide69.xml"/><Relationship Id="rId87" Type="http://schemas.openxmlformats.org/officeDocument/2006/relationships/slide" Target="slides/slide70.xml"/><Relationship Id="rId88" Type="http://schemas.openxmlformats.org/officeDocument/2006/relationships/slide" Target="slides/slide71.xml"/><Relationship Id="rId89" Type="http://schemas.openxmlformats.org/officeDocument/2006/relationships/slide" Target="slides/slide72.xml"/><Relationship Id="rId90" Type="http://schemas.openxmlformats.org/officeDocument/2006/relationships/slide" Target="slides/slide73.xml"/><Relationship Id="rId91" Type="http://schemas.openxmlformats.org/officeDocument/2006/relationships/slide" Target="slides/slide74.xml"/><Relationship Id="rId92" Type="http://schemas.openxmlformats.org/officeDocument/2006/relationships/slide" Target="slides/slide75.xml"/><Relationship Id="rId93" Type="http://schemas.openxmlformats.org/officeDocument/2006/relationships/slide" Target="slides/slide76.xml"/><Relationship Id="rId94" Type="http://schemas.openxmlformats.org/officeDocument/2006/relationships/slide" Target="slides/slide77.xml"/><Relationship Id="rId95" Type="http://schemas.openxmlformats.org/officeDocument/2006/relationships/slide" Target="slides/slide78.xml"/><Relationship Id="rId96" Type="http://schemas.openxmlformats.org/officeDocument/2006/relationships/slide" Target="slides/slide79.xml"/><Relationship Id="rId97" Type="http://schemas.openxmlformats.org/officeDocument/2006/relationships/slide" Target="slides/slide80.xml"/><Relationship Id="rId98" Type="http://schemas.openxmlformats.org/officeDocument/2006/relationships/slide" Target="slides/slide81.xml"/><Relationship Id="rId99" Type="http://schemas.openxmlformats.org/officeDocument/2006/relationships/slide" Target="slides/slide82.xml"/><Relationship Id="rId100" Type="http://schemas.openxmlformats.org/officeDocument/2006/relationships/slide" Target="slides/slide83.xml"/><Relationship Id="rId101" Type="http://schemas.openxmlformats.org/officeDocument/2006/relationships/slide" Target="slides/slide84.xml"/><Relationship Id="rId102" Type="http://schemas.openxmlformats.org/officeDocument/2006/relationships/slide" Target="slides/slide85.xml"/><Relationship Id="rId103" Type="http://schemas.openxmlformats.org/officeDocument/2006/relationships/slide" Target="slides/slide86.xml"/><Relationship Id="rId104" Type="http://schemas.openxmlformats.org/officeDocument/2006/relationships/slide" Target="slides/slide87.xml"/><Relationship Id="rId105" Type="http://schemas.openxmlformats.org/officeDocument/2006/relationships/slide" Target="slides/slide88.xml"/><Relationship Id="rId106" Type="http://schemas.openxmlformats.org/officeDocument/2006/relationships/slide" Target="slides/slide89.xml"/><Relationship Id="rId107" Type="http://schemas.openxmlformats.org/officeDocument/2006/relationships/slide" Target="slides/slide90.xml"/><Relationship Id="rId108" Type="http://schemas.openxmlformats.org/officeDocument/2006/relationships/slide" Target="slides/slide91.xml"/><Relationship Id="rId109" Type="http://schemas.openxmlformats.org/officeDocument/2006/relationships/slide" Target="slides/slide92.xml"/><Relationship Id="rId110" Type="http://schemas.openxmlformats.org/officeDocument/2006/relationships/slide" Target="slides/slide93.xml"/><Relationship Id="rId111" Type="http://schemas.openxmlformats.org/officeDocument/2006/relationships/slide" Target="slides/slide94.xml"/><Relationship Id="rId112" Type="http://schemas.openxmlformats.org/officeDocument/2006/relationships/slide" Target="slides/slide95.xml"/><Relationship Id="rId113" Type="http://schemas.openxmlformats.org/officeDocument/2006/relationships/slide" Target="slides/slide96.xml"/><Relationship Id="rId114" Type="http://schemas.openxmlformats.org/officeDocument/2006/relationships/slide" Target="slides/slide97.xml"/><Relationship Id="rId115" Type="http://schemas.openxmlformats.org/officeDocument/2006/relationships/slide" Target="slides/slide98.xml"/><Relationship Id="rId116" Type="http://schemas.openxmlformats.org/officeDocument/2006/relationships/slide" Target="slides/slide99.xml"/><Relationship Id="rId117" Type="http://schemas.openxmlformats.org/officeDocument/2006/relationships/slide" Target="slides/slide100.xml"/><Relationship Id="rId118" Type="http://schemas.openxmlformats.org/officeDocument/2006/relationships/slide" Target="slides/slide101.xml"/><Relationship Id="rId119" Type="http://schemas.openxmlformats.org/officeDocument/2006/relationships/slide" Target="slides/slide102.xml"/><Relationship Id="rId120" Type="http://schemas.openxmlformats.org/officeDocument/2006/relationships/slide" Target="slides/slide103.xml"/><Relationship Id="rId121" Type="http://schemas.openxmlformats.org/officeDocument/2006/relationships/slide" Target="slides/slide104.xml"/><Relationship Id="rId122" Type="http://schemas.openxmlformats.org/officeDocument/2006/relationships/slide" Target="slides/slide105.xml"/><Relationship Id="rId123" Type="http://schemas.openxmlformats.org/officeDocument/2006/relationships/slide" Target="slides/slide106.xml"/><Relationship Id="rId124" Type="http://schemas.openxmlformats.org/officeDocument/2006/relationships/slide" Target="slides/slide107.xml"/><Relationship Id="rId125" Type="http://schemas.openxmlformats.org/officeDocument/2006/relationships/slide" Target="slides/slide108.xml"/><Relationship Id="rId126" Type="http://schemas.openxmlformats.org/officeDocument/2006/relationships/slide" Target="slides/slide109.xml"/><Relationship Id="rId127" Type="http://schemas.openxmlformats.org/officeDocument/2006/relationships/slide" Target="slides/slide110.xml"/><Relationship Id="rId128" Type="http://schemas.openxmlformats.org/officeDocument/2006/relationships/slide" Target="slides/slide111.xml"/><Relationship Id="rId129" Type="http://schemas.openxmlformats.org/officeDocument/2006/relationships/slide" Target="slides/slide112.xml"/><Relationship Id="rId130" Type="http://schemas.openxmlformats.org/officeDocument/2006/relationships/slide" Target="slides/slide113.xml"/><Relationship Id="rId131" Type="http://schemas.openxmlformats.org/officeDocument/2006/relationships/slide" Target="slides/slide114.xml"/><Relationship Id="rId132" Type="http://schemas.openxmlformats.org/officeDocument/2006/relationships/slide" Target="slides/slide115.xml"/><Relationship Id="rId133" Type="http://schemas.openxmlformats.org/officeDocument/2006/relationships/slide" Target="slides/slide116.xml"/><Relationship Id="rId134" Type="http://schemas.openxmlformats.org/officeDocument/2006/relationships/slide" Target="slides/slide117.xml"/><Relationship Id="rId135" Type="http://schemas.openxmlformats.org/officeDocument/2006/relationships/slide" Target="slides/slide118.xml"/><Relationship Id="rId136" Type="http://schemas.openxmlformats.org/officeDocument/2006/relationships/slide" Target="slides/slide119.xml"/><Relationship Id="rId137" Type="http://schemas.openxmlformats.org/officeDocument/2006/relationships/slide" Target="slides/slide120.xml"/><Relationship Id="rId138" Type="http://schemas.openxmlformats.org/officeDocument/2006/relationships/slide" Target="slides/slide121.xml"/><Relationship Id="rId139" Type="http://schemas.openxmlformats.org/officeDocument/2006/relationships/slide" Target="slides/slide122.xml"/><Relationship Id="rId140" Type="http://schemas.openxmlformats.org/officeDocument/2006/relationships/slide" Target="slides/slide123.xml"/><Relationship Id="rId141" Type="http://schemas.openxmlformats.org/officeDocument/2006/relationships/slide" Target="slides/slide124.xml"/><Relationship Id="rId142" Type="http://schemas.openxmlformats.org/officeDocument/2006/relationships/slide" Target="slides/slide125.xml"/><Relationship Id="rId143" Type="http://schemas.openxmlformats.org/officeDocument/2006/relationships/slide" Target="slides/slide126.xml"/><Relationship Id="rId144" Type="http://schemas.openxmlformats.org/officeDocument/2006/relationships/slide" Target="slides/slide127.xml"/><Relationship Id="rId145" Type="http://schemas.openxmlformats.org/officeDocument/2006/relationships/slide" Target="slides/slide128.xml"/><Relationship Id="rId146" Type="http://schemas.openxmlformats.org/officeDocument/2006/relationships/slide" Target="slides/slide129.xml"/><Relationship Id="rId147" Type="http://schemas.openxmlformats.org/officeDocument/2006/relationships/slide" Target="slides/slide130.xml"/><Relationship Id="rId148" Type="http://schemas.openxmlformats.org/officeDocument/2006/relationships/slide" Target="slides/slide131.xml"/><Relationship Id="rId149" Type="http://schemas.openxmlformats.org/officeDocument/2006/relationships/slide" Target="slides/slide132.xml"/><Relationship Id="rId150" Type="http://schemas.openxmlformats.org/officeDocument/2006/relationships/slide" Target="slides/slide133.xml"/><Relationship Id="rId151" Type="http://schemas.openxmlformats.org/officeDocument/2006/relationships/slide" Target="slides/slide134.xml"/><Relationship Id="rId152" Type="http://schemas.openxmlformats.org/officeDocument/2006/relationships/slide" Target="slides/slide135.xml"/><Relationship Id="rId153" Type="http://schemas.openxmlformats.org/officeDocument/2006/relationships/slide" Target="slides/slide136.xml"/><Relationship Id="rId154" Type="http://schemas.openxmlformats.org/officeDocument/2006/relationships/slide" Target="slides/slide137.xml"/><Relationship Id="rId155" Type="http://schemas.openxmlformats.org/officeDocument/2006/relationships/slide" Target="slides/slide138.xml"/><Relationship Id="rId156" Type="http://schemas.openxmlformats.org/officeDocument/2006/relationships/slide" Target="slides/slide139.xml"/><Relationship Id="rId157" Type="http://schemas.openxmlformats.org/officeDocument/2006/relationships/slide" Target="slides/slide140.xml"/><Relationship Id="rId158" Type="http://schemas.openxmlformats.org/officeDocument/2006/relationships/slide" Target="slides/slide141.xml"/><Relationship Id="rId159" Type="http://schemas.openxmlformats.org/officeDocument/2006/relationships/slide" Target="slides/slide142.xml"/><Relationship Id="rId160" Type="http://schemas.openxmlformats.org/officeDocument/2006/relationships/slide" Target="slides/slide143.xml"/><Relationship Id="rId161" Type="http://schemas.openxmlformats.org/officeDocument/2006/relationships/slide" Target="slides/slide144.xml"/><Relationship Id="rId162" Type="http://schemas.openxmlformats.org/officeDocument/2006/relationships/slide" Target="slides/slide145.xml"/><Relationship Id="rId163" Type="http://schemas.openxmlformats.org/officeDocument/2006/relationships/slide" Target="slides/slide146.xml"/><Relationship Id="rId164" Type="http://schemas.openxmlformats.org/officeDocument/2006/relationships/slide" Target="slides/slide147.xml"/><Relationship Id="rId165" Type="http://schemas.openxmlformats.org/officeDocument/2006/relationships/slide" Target="slides/slide148.xml"/><Relationship Id="rId166" Type="http://schemas.openxmlformats.org/officeDocument/2006/relationships/slide" Target="slides/slide149.xml"/><Relationship Id="rId167" Type="http://schemas.openxmlformats.org/officeDocument/2006/relationships/slide" Target="slides/slide150.xml"/><Relationship Id="rId168" Type="http://schemas.openxmlformats.org/officeDocument/2006/relationships/slide" Target="slides/slide151.xml"/><Relationship Id="rId169" Type="http://schemas.openxmlformats.org/officeDocument/2006/relationships/slide" Target="slides/slide152.xml"/><Relationship Id="rId170" Type="http://schemas.openxmlformats.org/officeDocument/2006/relationships/slide" Target="slides/slide153.xml"/>
</Relationships>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label 0</c:f>
              <c:strCache>
                <c:ptCount val="1"/>
                <c:pt idx="0">
                  <c:v>Дети</c:v>
                </c:pt>
              </c:strCache>
            </c:strRef>
          </c:tx>
          <c:spPr>
            <a:solidFill>
              <a:srgbClr val="4f81bd"/>
            </a:solidFill>
            <a:ln>
              <a:noFill/>
            </a:ln>
          </c:spPr>
          <c:dLbls>
            <c:dLblPos val="inEnd"/>
            <c:showLegendKey val="0"/>
            <c:showVal val="1"/>
            <c:showCatName val="0"/>
            <c:showSerName val="0"/>
            <c:showPercent val="0"/>
          </c:dLbls>
          <c:cat>
            <c:strRef>
              <c:f>categories</c:f>
              <c:strCache>
                <c:ptCount val="5"/>
                <c:pt idx="0">
                  <c:v>Весна 2013</c:v>
                </c:pt>
                <c:pt idx="1">
                  <c:v>Осень 2013</c:v>
                </c:pt>
                <c:pt idx="2">
                  <c:v>Весна 2014</c:v>
                </c:pt>
                <c:pt idx="3">
                  <c:v>Осень 2014</c:v>
                </c:pt>
                <c:pt idx="4">
                  <c:v>Весна 2015</c:v>
                </c:pt>
              </c:strCache>
            </c:strRef>
          </c:cat>
          <c:val>
            <c:numRef>
              <c:f>0</c:f>
              <c:numCache>
                <c:formatCode>General</c:formatCode>
                <c:ptCount val="5"/>
                <c:pt idx="0">
                  <c:v>15</c:v>
                </c:pt>
                <c:pt idx="1">
                  <c:v>19</c:v>
                </c:pt>
                <c:pt idx="2">
                  <c:v>26</c:v>
                </c:pt>
                <c:pt idx="3">
                  <c:v>41</c:v>
                </c:pt>
                <c:pt idx="4">
                  <c:v>40</c:v>
                </c:pt>
              </c:numCache>
            </c:numRef>
          </c:val>
        </c:ser>
        <c:ser>
          <c:idx val="1"/>
          <c:order val="1"/>
          <c:tx>
            <c:strRef>
              <c:f>label 1</c:f>
              <c:strCache>
                <c:ptCount val="1"/>
                <c:pt idx="0">
                  <c:v>Родители</c:v>
                </c:pt>
              </c:strCache>
            </c:strRef>
          </c:tx>
          <c:spPr>
            <a:solidFill>
              <a:srgbClr val="c0504d"/>
            </a:solidFill>
            <a:ln>
              <a:noFill/>
            </a:ln>
          </c:spPr>
          <c:dLbls>
            <c:dLblPos val="inEnd"/>
            <c:showLegendKey val="0"/>
            <c:showVal val="1"/>
            <c:showCatName val="0"/>
            <c:showSerName val="0"/>
            <c:showPercent val="0"/>
          </c:dLbls>
          <c:cat>
            <c:strRef>
              <c:f>categories</c:f>
              <c:strCache>
                <c:ptCount val="5"/>
                <c:pt idx="0">
                  <c:v>Весна 2013</c:v>
                </c:pt>
                <c:pt idx="1">
                  <c:v>Осень 2013</c:v>
                </c:pt>
                <c:pt idx="2">
                  <c:v>Весна 2014</c:v>
                </c:pt>
                <c:pt idx="3">
                  <c:v>Осень 2014</c:v>
                </c:pt>
                <c:pt idx="4">
                  <c:v>Весна 2015</c:v>
                </c:pt>
              </c:strCache>
            </c:strRef>
          </c:cat>
          <c:val>
            <c:numRef>
              <c:f>1</c:f>
              <c:numCache>
                <c:formatCode>General</c:formatCode>
                <c:ptCount val="5"/>
                <c:pt idx="0">
                  <c:v>7</c:v>
                </c:pt>
                <c:pt idx="1">
                  <c:v>8</c:v>
                </c:pt>
                <c:pt idx="2">
                  <c:v>10</c:v>
                </c:pt>
                <c:pt idx="3">
                  <c:v>12</c:v>
                </c:pt>
                <c:pt idx="4">
                  <c:v>20</c:v>
                </c:pt>
              </c:numCache>
            </c:numRef>
          </c:val>
        </c:ser>
        <c:ser>
          <c:idx val="2"/>
          <c:order val="2"/>
          <c:tx>
            <c:strRef>
              <c:f>label 2</c:f>
              <c:strCache>
                <c:ptCount val="1"/>
                <c:pt idx="0">
                  <c:v>Волонтёры</c:v>
                </c:pt>
              </c:strCache>
            </c:strRef>
          </c:tx>
          <c:spPr>
            <a:solidFill>
              <a:srgbClr val="9bbb59"/>
            </a:solidFill>
            <a:ln>
              <a:noFill/>
            </a:ln>
          </c:spPr>
          <c:dLbls>
            <c:dLblPos val="inEnd"/>
            <c:showLegendKey val="0"/>
            <c:showVal val="1"/>
            <c:showCatName val="0"/>
            <c:showSerName val="0"/>
            <c:showPercent val="0"/>
          </c:dLbls>
          <c:cat>
            <c:strRef>
              <c:f>categories</c:f>
              <c:strCache>
                <c:ptCount val="5"/>
                <c:pt idx="0">
                  <c:v>Весна 2013</c:v>
                </c:pt>
                <c:pt idx="1">
                  <c:v>Осень 2013</c:v>
                </c:pt>
                <c:pt idx="2">
                  <c:v>Весна 2014</c:v>
                </c:pt>
                <c:pt idx="3">
                  <c:v>Осень 2014</c:v>
                </c:pt>
                <c:pt idx="4">
                  <c:v>Весна 2015</c:v>
                </c:pt>
              </c:strCache>
            </c:strRef>
          </c:cat>
          <c:val>
            <c:numRef>
              <c:f>2</c:f>
              <c:numCache>
                <c:formatCode>General</c:formatCode>
                <c:ptCount val="5"/>
                <c:pt idx="0">
                  <c:v>8</c:v>
                </c:pt>
                <c:pt idx="1">
                  <c:v>10</c:v>
                </c:pt>
                <c:pt idx="2">
                  <c:v>12</c:v>
                </c:pt>
                <c:pt idx="3">
                  <c:v>14</c:v>
                </c:pt>
                <c:pt idx="4">
                  <c:v>14</c:v>
                </c:pt>
              </c:numCache>
            </c:numRef>
          </c:val>
        </c:ser>
        <c:gapWidth val="267"/>
        <c:overlap val="-43"/>
        <c:axId val="89659918"/>
        <c:axId val="65815403"/>
      </c:barChart>
      <c:catAx>
        <c:axId val="89659918"/>
        <c:scaling>
          <c:orientation val="minMax"/>
        </c:scaling>
        <c:delete val="0"/>
        <c:axPos val="b"/>
        <c:majorGridlines>
          <c:spPr>
            <a:ln w="9360">
              <a:solidFill>
                <a:srgbClr val="8b8b8b"/>
              </a:solidFill>
              <a:round/>
            </a:ln>
          </c:spPr>
        </c:majorGridlines>
        <c:majorTickMark val="none"/>
        <c:minorTickMark val="none"/>
        <c:tickLblPos val="nextTo"/>
        <c:spPr>
          <a:ln w="9360">
            <a:solidFill>
              <a:srgbClr val="8b8b8b"/>
            </a:solidFill>
            <a:round/>
          </a:ln>
        </c:spPr>
        <c:crossAx val="65815403"/>
        <c:crosses val="autoZero"/>
        <c:auto val="1"/>
        <c:lblAlgn val="ctr"/>
        <c:lblOffset val="100"/>
      </c:catAx>
      <c:valAx>
        <c:axId val="65815403"/>
        <c:scaling>
          <c:orientation val="minMax"/>
        </c:scaling>
        <c:delete val="0"/>
        <c:axPos val="l"/>
        <c:majorGridlines>
          <c:spPr>
            <a:ln w="9360">
              <a:solidFill>
                <a:srgbClr val="8b8b8b"/>
              </a:solidFill>
              <a:round/>
            </a:ln>
          </c:spPr>
        </c:majorGridlines>
        <c:majorTickMark val="none"/>
        <c:minorTickMark val="none"/>
        <c:tickLblPos val="nextTo"/>
        <c:spPr>
          <a:ln w="9360">
            <a:solidFill>
              <a:srgbClr val="8b8b8b"/>
            </a:solidFill>
            <a:round/>
          </a:ln>
        </c:spPr>
        <c:crossAx val="89659918"/>
        <c:crosses val="autoZero"/>
      </c:valAx>
      <c:spPr>
        <a:solidFill>
          <a:srgbClr val="ffffff"/>
        </a:solidFill>
        <a:ln>
          <a:noFill/>
        </a:ln>
      </c:spPr>
    </c:plotArea>
    <c:legend>
      <c:legendPos val="b"/>
      <c:overlay val="0"/>
      <c:spPr>
        <a:noFill/>
        <a:ln>
          <a:noFill/>
        </a:ln>
      </c:spPr>
    </c:legend>
    <c:plotVisOnly val="1"/>
  </c:chart>
  <c:spPr>
    <a:noFill/>
    <a:ln>
      <a:noFill/>
    </a:ln>
  </c:spPr>
</c:chartSpace>
</file>

<file path=ppt/notesMasters/_rels/notesMaster1.xml.rels><?xml version="1.0" encoding="UTF-8"?>
<Relationships xmlns="http://schemas.openxmlformats.org/package/2006/relationships"><Relationship Id="rId1" Type="http://schemas.openxmlformats.org/officeDocument/2006/relationships/theme" Target="../theme/theme16.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77" name="PlaceHolder 1"/>
          <p:cNvSpPr>
            <a:spLocks noGrp="1"/>
          </p:cNvSpPr>
          <p:nvPr>
            <p:ph type="body"/>
          </p:nvPr>
        </p:nvSpPr>
        <p:spPr>
          <a:xfrm>
            <a:off x="756000" y="5078520"/>
            <a:ext cx="6047640" cy="4811040"/>
          </a:xfrm>
          <a:prstGeom prst="rect">
            <a:avLst/>
          </a:prstGeom>
        </p:spPr>
        <p:txBody>
          <a:bodyPr lIns="0" rIns="0" tIns="0" bIns="0"/>
          <a:p>
            <a:r>
              <a:rPr lang="ru-RU" sz="2000">
                <a:latin typeface="Arial"/>
              </a:rPr>
              <a:t>Для правки формата примечаний щёлкните мышью</a:t>
            </a:r>
            <a:endParaRPr/>
          </a:p>
        </p:txBody>
      </p:sp>
      <p:sp>
        <p:nvSpPr>
          <p:cNvPr id="578" name="PlaceHolder 2"/>
          <p:cNvSpPr>
            <a:spLocks noGrp="1"/>
          </p:cNvSpPr>
          <p:nvPr>
            <p:ph type="hdr"/>
          </p:nvPr>
        </p:nvSpPr>
        <p:spPr>
          <a:xfrm>
            <a:off x="0" y="0"/>
            <a:ext cx="3280680" cy="534240"/>
          </a:xfrm>
          <a:prstGeom prst="rect">
            <a:avLst/>
          </a:prstGeom>
        </p:spPr>
        <p:txBody>
          <a:bodyPr lIns="0" rIns="0" tIns="0" bIns="0"/>
          <a:p>
            <a:r>
              <a:rPr lang="ru-RU" sz="1400">
                <a:latin typeface="Times New Roman"/>
              </a:rPr>
              <a:t>&lt;заголовок&gt;</a:t>
            </a:r>
            <a:endParaRPr/>
          </a:p>
        </p:txBody>
      </p:sp>
      <p:sp>
        <p:nvSpPr>
          <p:cNvPr id="579" name="PlaceHolder 3"/>
          <p:cNvSpPr>
            <a:spLocks noGrp="1"/>
          </p:cNvSpPr>
          <p:nvPr>
            <p:ph type="dt"/>
          </p:nvPr>
        </p:nvSpPr>
        <p:spPr>
          <a:xfrm>
            <a:off x="4278960" y="0"/>
            <a:ext cx="3280680" cy="534240"/>
          </a:xfrm>
          <a:prstGeom prst="rect">
            <a:avLst/>
          </a:prstGeom>
        </p:spPr>
        <p:txBody>
          <a:bodyPr lIns="0" rIns="0" tIns="0" bIns="0"/>
          <a:p>
            <a:pPr algn="r"/>
            <a:r>
              <a:rPr lang="ru-RU" sz="1400">
                <a:latin typeface="Times New Roman"/>
              </a:rPr>
              <a:t>&lt;дата/время&gt;</a:t>
            </a:r>
            <a:endParaRPr/>
          </a:p>
        </p:txBody>
      </p:sp>
      <p:sp>
        <p:nvSpPr>
          <p:cNvPr id="580" name="PlaceHolder 4"/>
          <p:cNvSpPr>
            <a:spLocks noGrp="1"/>
          </p:cNvSpPr>
          <p:nvPr>
            <p:ph type="ftr"/>
          </p:nvPr>
        </p:nvSpPr>
        <p:spPr>
          <a:xfrm>
            <a:off x="0" y="10157400"/>
            <a:ext cx="3280680" cy="534240"/>
          </a:xfrm>
          <a:prstGeom prst="rect">
            <a:avLst/>
          </a:prstGeom>
        </p:spPr>
        <p:txBody>
          <a:bodyPr lIns="0" rIns="0" tIns="0" bIns="0" anchor="b"/>
          <a:p>
            <a:r>
              <a:rPr lang="ru-RU" sz="1400">
                <a:latin typeface="Times New Roman"/>
              </a:rPr>
              <a:t>&lt;нижний колонтитул&gt;</a:t>
            </a:r>
            <a:endParaRPr/>
          </a:p>
        </p:txBody>
      </p:sp>
      <p:sp>
        <p:nvSpPr>
          <p:cNvPr id="581" name="PlaceHolder 5"/>
          <p:cNvSpPr>
            <a:spLocks noGrp="1"/>
          </p:cNvSpPr>
          <p:nvPr>
            <p:ph type="sldNum"/>
          </p:nvPr>
        </p:nvSpPr>
        <p:spPr>
          <a:xfrm>
            <a:off x="4278960" y="10157400"/>
            <a:ext cx="3280680" cy="534240"/>
          </a:xfrm>
          <a:prstGeom prst="rect">
            <a:avLst/>
          </a:prstGeom>
        </p:spPr>
        <p:txBody>
          <a:bodyPr lIns="0" rIns="0" tIns="0" bIns="0" anchor="b"/>
          <a:p>
            <a:pPr algn="r"/>
            <a:fld id="{036B4AC6-825F-4060-B47B-1A086874311C}" type="slidenum">
              <a:rPr lang="ru-RU" sz="1400">
                <a:latin typeface="Times New Roman"/>
              </a:rPr>
              <a:t>&lt;номер&gt;</a:t>
            </a:fld>
            <a:endParaRPr/>
          </a:p>
        </p:txBody>
      </p:sp>
    </p:spTree>
  </p:cSld>
  <p:clrMap bg1="lt1" bg2="lt2" tx1="dk1" tx2="dk2" accent1="accent1" accent2="accent2" accent3="accent3" accent4="accent4" accent5="accent5" accent6="accent6" hlink="hlink" folHlink="folHlink"/>
</p:notesMaster>
</file>

<file path=ppt/notesSlides/_rels/notesSlide5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
</Relationships>
</file>

<file path=ppt/notesSlides/_rels/notesSlide80.xml.rels><?xml version="1.0" encoding="UTF-8"?>
<Relationships xmlns="http://schemas.openxmlformats.org/package/2006/relationships"><Relationship Id="rId1" Type="http://schemas.openxmlformats.org/officeDocument/2006/relationships/slide" Target="../slides/slide80.xml"/><Relationship Id="rId2" Type="http://schemas.openxmlformats.org/officeDocument/2006/relationships/notesMaster" Target="../notesMasters/notesMaster1.xml"/>
</Relationships>
</file>

<file path=ppt/notesSlides/_rels/notesSlide81.xml.rels><?xml version="1.0" encoding="UTF-8"?>
<Relationships xmlns="http://schemas.openxmlformats.org/package/2006/relationships"><Relationship Id="rId1" Type="http://schemas.openxmlformats.org/officeDocument/2006/relationships/slide" Target="../slides/slide81.xml"/><Relationship Id="rId2" Type="http://schemas.openxmlformats.org/officeDocument/2006/relationships/notesMaster" Target="../notesMasters/notesMaster1.xml"/>
</Relationships>
</file>

<file path=ppt/notesSlides/_rels/notesSlide85.xml.rels><?xml version="1.0" encoding="UTF-8"?>
<Relationships xmlns="http://schemas.openxmlformats.org/package/2006/relationships"><Relationship Id="rId1" Type="http://schemas.openxmlformats.org/officeDocument/2006/relationships/slide" Target="../slides/slide85.xml"/><Relationship Id="rId2" Type="http://schemas.openxmlformats.org/officeDocument/2006/relationships/notesMaster" Target="../notesMasters/notesMaster1.xml"/>
</Relationships>
</file>

<file path=ppt/notesSlides/_rels/notesSlide87.xml.rels><?xml version="1.0" encoding="UTF-8"?>
<Relationships xmlns="http://schemas.openxmlformats.org/package/2006/relationships"><Relationship Id="rId1" Type="http://schemas.openxmlformats.org/officeDocument/2006/relationships/slide" Target="../slides/slide87.xml"/><Relationship Id="rId2" Type="http://schemas.openxmlformats.org/officeDocument/2006/relationships/notesMaster" Target="../notesMasters/notesMaster1.xml"/>
</Relationships>
</file>

<file path=ppt/notesSlides/_rels/notesSlide88.xml.rels><?xml version="1.0" encoding="UTF-8"?>
<Relationships xmlns="http://schemas.openxmlformats.org/package/2006/relationships"><Relationship Id="rId1" Type="http://schemas.openxmlformats.org/officeDocument/2006/relationships/slide" Target="../slides/slide88.xml"/><Relationship Id="rId2" Type="http://schemas.openxmlformats.org/officeDocument/2006/relationships/notesMaster" Target="../notesMasters/notesMaster1.xml"/>
</Relationships>
</file>

<file path=ppt/notesSlides/_rels/notesSlide91.xml.rels><?xml version="1.0" encoding="UTF-8"?>
<Relationships xmlns="http://schemas.openxmlformats.org/package/2006/relationships"><Relationship Id="rId1" Type="http://schemas.openxmlformats.org/officeDocument/2006/relationships/slide" Target="../slides/slide91.xml"/><Relationship Id="rId2" Type="http://schemas.openxmlformats.org/officeDocument/2006/relationships/notesMaster" Target="../notesMasters/notesMaster1.xml"/>
</Relationships>
</file>

<file path=ppt/notesSlides/notesSlide5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9" name="CustomShape 1"/>
          <p:cNvSpPr/>
          <p:nvPr/>
        </p:nvSpPr>
        <p:spPr>
          <a:xfrm>
            <a:off x="685800" y="4343400"/>
            <a:ext cx="5485680" cy="4114080"/>
          </a:xfrm>
          <a:prstGeom prst="rect">
            <a:avLst/>
          </a:prstGeom>
          <a:noFill/>
          <a:ln>
            <a:noFill/>
          </a:ln>
        </p:spPr>
        <p:style>
          <a:lnRef idx="0"/>
          <a:fillRef idx="0"/>
          <a:effectRef idx="0"/>
          <a:fontRef idx="minor"/>
        </p:style>
      </p:sp>
      <p:sp>
        <p:nvSpPr>
          <p:cNvPr id="1210" name="CustomShape 2"/>
          <p:cNvSpPr/>
          <p:nvPr/>
        </p:nvSpPr>
        <p:spPr>
          <a:xfrm>
            <a:off x="3884760" y="8685360"/>
            <a:ext cx="2971080" cy="456480"/>
          </a:xfrm>
          <a:prstGeom prst="rect">
            <a:avLst/>
          </a:prstGeom>
          <a:noFill/>
          <a:ln>
            <a:noFill/>
          </a:ln>
        </p:spPr>
        <p:style>
          <a:lnRef idx="0"/>
          <a:fillRef idx="0"/>
          <a:effectRef idx="0"/>
          <a:fontRef idx="minor"/>
        </p:style>
        <p:txBody>
          <a:bodyPr lIns="90000" rIns="90000" tIns="46800" bIns="46800" anchor="b"/>
          <a:p>
            <a:pPr algn="r">
              <a:lnSpc>
                <a:spcPct val="100000"/>
              </a:lnSpc>
              <a:buSzPct val="45000"/>
              <a:buFont typeface="StarSymbol"/>
              <a:buChar char="l"/>
            </a:pPr>
            <a:fld id="{F241BE18-D466-4E1E-8DF9-E8261B6A7AB6}" type="slidenum">
              <a:rPr lang="ru-RU" sz="1200" strike="noStrike">
                <a:solidFill>
                  <a:srgbClr val="000000"/>
                </a:solidFill>
                <a:latin typeface="Arial"/>
              </a:rPr>
              <a:t>&lt;номер&gt;</a:t>
            </a:fld>
            <a:endParaRPr/>
          </a:p>
        </p:txBody>
      </p:sp>
    </p:spTree>
  </p:cSld>
</p:notes>
</file>

<file path=ppt/notesSlides/notesSlide8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11" name="PlaceHolder 1"/>
          <p:cNvSpPr>
            <a:spLocks noGrp="1"/>
          </p:cNvSpPr>
          <p:nvPr>
            <p:ph type="body"/>
          </p:nvPr>
        </p:nvSpPr>
        <p:spPr>
          <a:xfrm>
            <a:off x="914400" y="4343400"/>
            <a:ext cx="5028120" cy="4113720"/>
          </a:xfrm>
          <a:prstGeom prst="rect">
            <a:avLst/>
          </a:prstGeom>
        </p:spPr>
        <p:txBody>
          <a:bodyPr lIns="90000" rIns="90000" tIns="45000" bIns="45000"/>
          <a:p>
            <a:r>
              <a:rPr lang="ru-RU" sz="2000" strike="noStrike">
                <a:latin typeface="Arial"/>
              </a:rPr>
              <a:t>3 fő pszichológiai szükséglet</a:t>
            </a:r>
            <a:endParaRPr/>
          </a:p>
          <a:p>
            <a:r>
              <a:rPr lang="ru-RU" sz="2000" strike="noStrike">
                <a:latin typeface="Arial"/>
              </a:rPr>
              <a:t>Felnőtteknél éppúgy, szakértőknek kérdés: a ti életetekben ezt hogy érzitek? (nem kell válaszolni)</a:t>
            </a:r>
            <a:endParaRPr/>
          </a:p>
          <a:p>
            <a:r>
              <a:rPr lang="ru-RU" sz="2000" strike="noStrike">
                <a:latin typeface="Arial"/>
              </a:rPr>
              <a:t>Mikor a táborban vagytok, hogy érzitek (nem várok választ)</a:t>
            </a:r>
            <a:endParaRPr/>
          </a:p>
        </p:txBody>
      </p:sp>
      <p:sp>
        <p:nvSpPr>
          <p:cNvPr id="1212" name="CustomShape 2"/>
          <p:cNvSpPr/>
          <p:nvPr/>
        </p:nvSpPr>
        <p:spPr>
          <a:xfrm>
            <a:off x="3884760" y="8685360"/>
            <a:ext cx="2970720" cy="456120"/>
          </a:xfrm>
          <a:prstGeom prst="rect">
            <a:avLst/>
          </a:prstGeom>
          <a:noFill/>
          <a:ln>
            <a:noFill/>
          </a:ln>
        </p:spPr>
        <p:style>
          <a:lnRef idx="0"/>
          <a:fillRef idx="0"/>
          <a:effectRef idx="0"/>
          <a:fontRef idx="minor"/>
        </p:style>
        <p:txBody>
          <a:bodyPr lIns="90000" rIns="90000" tIns="45000" bIns="45000"/>
          <a:p>
            <a:pPr>
              <a:lnSpc>
                <a:spcPct val="100000"/>
              </a:lnSpc>
            </a:pPr>
            <a:fld id="{6F2B7FE6-43A2-4D05-8793-F4D153FEAC42}" type="slidenum">
              <a:rPr lang="ru-RU" sz="2400" strike="noStrike">
                <a:solidFill>
                  <a:srgbClr val="000000"/>
                </a:solidFill>
                <a:latin typeface="Calibri"/>
                <a:ea typeface="Calibri"/>
              </a:rPr>
              <a:t>&lt;номер&gt;</a:t>
            </a:fld>
            <a:endParaRPr/>
          </a:p>
        </p:txBody>
      </p:sp>
    </p:spTree>
  </p:cSld>
</p:notes>
</file>

<file path=ppt/notesSlides/notesSlide8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13" name="PlaceHolder 1"/>
          <p:cNvSpPr>
            <a:spLocks noGrp="1"/>
          </p:cNvSpPr>
          <p:nvPr>
            <p:ph type="body"/>
          </p:nvPr>
        </p:nvSpPr>
        <p:spPr>
          <a:xfrm>
            <a:off x="914400" y="4343400"/>
            <a:ext cx="5028120" cy="4113720"/>
          </a:xfrm>
          <a:prstGeom prst="rect">
            <a:avLst/>
          </a:prstGeom>
        </p:spPr>
        <p:txBody>
          <a:bodyPr lIns="90000" rIns="90000" tIns="45000" bIns="45000"/>
          <a:p>
            <a:r>
              <a:rPr lang="ru-RU" sz="2000" strike="noStrike">
                <a:latin typeface="Arial"/>
              </a:rPr>
              <a:t>Autonómia, Kompetencia és Valahova tartozás – tábori példák</a:t>
            </a:r>
            <a:endParaRPr/>
          </a:p>
        </p:txBody>
      </p:sp>
      <p:sp>
        <p:nvSpPr>
          <p:cNvPr id="1214" name="CustomShape 2"/>
          <p:cNvSpPr/>
          <p:nvPr/>
        </p:nvSpPr>
        <p:spPr>
          <a:xfrm>
            <a:off x="3884760" y="8685360"/>
            <a:ext cx="2970720" cy="456120"/>
          </a:xfrm>
          <a:prstGeom prst="rect">
            <a:avLst/>
          </a:prstGeom>
          <a:noFill/>
          <a:ln>
            <a:noFill/>
          </a:ln>
        </p:spPr>
        <p:style>
          <a:lnRef idx="0"/>
          <a:fillRef idx="0"/>
          <a:effectRef idx="0"/>
          <a:fontRef idx="minor"/>
        </p:style>
        <p:txBody>
          <a:bodyPr lIns="90000" rIns="90000" tIns="45000" bIns="45000"/>
          <a:p>
            <a:pPr>
              <a:lnSpc>
                <a:spcPct val="100000"/>
              </a:lnSpc>
            </a:pPr>
            <a:fld id="{DC782D17-F9F8-4047-BFCB-2289FB00B71B}" type="slidenum">
              <a:rPr lang="ru-RU" sz="2400" strike="noStrike">
                <a:solidFill>
                  <a:srgbClr val="000000"/>
                </a:solidFill>
                <a:latin typeface="Calibri"/>
                <a:ea typeface="Calibri"/>
              </a:rPr>
              <a:t>&lt;номер&gt;</a:t>
            </a:fld>
            <a:endParaRPr/>
          </a:p>
        </p:txBody>
      </p:sp>
    </p:spTree>
  </p:cSld>
</p:notes>
</file>

<file path=ppt/notesSlides/notesSlide8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15" name="PlaceHolder 1"/>
          <p:cNvSpPr>
            <a:spLocks noGrp="1"/>
          </p:cNvSpPr>
          <p:nvPr>
            <p:ph type="body"/>
          </p:nvPr>
        </p:nvSpPr>
        <p:spPr>
          <a:xfrm>
            <a:off x="914400" y="4343400"/>
            <a:ext cx="5028120" cy="4113720"/>
          </a:xfrm>
          <a:prstGeom prst="rect">
            <a:avLst/>
          </a:prstGeom>
        </p:spPr>
        <p:txBody>
          <a:bodyPr lIns="90000" rIns="90000" tIns="45000" bIns="45000"/>
          <a:p>
            <a:r>
              <a:rPr lang="ru-RU" sz="2000" strike="noStrike">
                <a:latin typeface="Arial"/>
              </a:rPr>
              <a:t>Technikák</a:t>
            </a:r>
            <a:endParaRPr/>
          </a:p>
          <a:p>
            <a:r>
              <a:rPr lang="ru-RU" sz="2000" strike="noStrike">
                <a:latin typeface="Arial"/>
              </a:rPr>
              <a:t>Apák-anyák különbségek. Lehetőségek</a:t>
            </a:r>
            <a:endParaRPr/>
          </a:p>
          <a:p>
            <a:r>
              <a:rPr lang="ru-RU" sz="2000" strike="noStrike">
                <a:latin typeface="Arial"/>
              </a:rPr>
              <a:t>Hit, spiritualitás, eltérő világnézet</a:t>
            </a:r>
            <a:endParaRPr/>
          </a:p>
        </p:txBody>
      </p:sp>
      <p:sp>
        <p:nvSpPr>
          <p:cNvPr id="1216" name="CustomShape 2"/>
          <p:cNvSpPr/>
          <p:nvPr/>
        </p:nvSpPr>
        <p:spPr>
          <a:xfrm>
            <a:off x="3884760" y="8685360"/>
            <a:ext cx="2970720" cy="456120"/>
          </a:xfrm>
          <a:prstGeom prst="rect">
            <a:avLst/>
          </a:prstGeom>
          <a:noFill/>
          <a:ln>
            <a:noFill/>
          </a:ln>
        </p:spPr>
        <p:style>
          <a:lnRef idx="0"/>
          <a:fillRef idx="0"/>
          <a:effectRef idx="0"/>
          <a:fontRef idx="minor"/>
        </p:style>
        <p:txBody>
          <a:bodyPr lIns="90000" rIns="90000" tIns="45000" bIns="45000"/>
          <a:p>
            <a:pPr>
              <a:lnSpc>
                <a:spcPct val="100000"/>
              </a:lnSpc>
            </a:pPr>
            <a:fld id="{CAC639F2-6BFB-422C-B5E6-73D152AD21E8}" type="slidenum">
              <a:rPr lang="ru-RU" sz="2400" strike="noStrike">
                <a:solidFill>
                  <a:srgbClr val="000000"/>
                </a:solidFill>
                <a:latin typeface="Calibri"/>
                <a:ea typeface="Calibri"/>
              </a:rPr>
              <a:t>&lt;номер&gt;</a:t>
            </a:fld>
            <a:endParaRPr/>
          </a:p>
        </p:txBody>
      </p:sp>
    </p:spTree>
  </p:cSld>
</p:notes>
</file>

<file path=ppt/notesSlides/notesSlide8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17" name="PlaceHolder 1"/>
          <p:cNvSpPr>
            <a:spLocks noGrp="1"/>
          </p:cNvSpPr>
          <p:nvPr>
            <p:ph type="body"/>
          </p:nvPr>
        </p:nvSpPr>
        <p:spPr>
          <a:xfrm>
            <a:off x="914400" y="4343400"/>
            <a:ext cx="5028120" cy="4113720"/>
          </a:xfrm>
          <a:prstGeom prst="rect">
            <a:avLst/>
          </a:prstGeom>
        </p:spPr>
        <p:txBody>
          <a:bodyPr lIns="90000" rIns="90000" tIns="45000" bIns="45000"/>
          <a:p>
            <a:r>
              <a:rPr lang="ru-RU" sz="2000" strike="noStrike">
                <a:latin typeface="Arial"/>
              </a:rPr>
              <a:t>Technikák a különböző korosztályoknál</a:t>
            </a:r>
            <a:endParaRPr/>
          </a:p>
        </p:txBody>
      </p:sp>
      <p:sp>
        <p:nvSpPr>
          <p:cNvPr id="1218" name="CustomShape 2"/>
          <p:cNvSpPr/>
          <p:nvPr/>
        </p:nvSpPr>
        <p:spPr>
          <a:xfrm>
            <a:off x="3884760" y="8685360"/>
            <a:ext cx="2970720" cy="456120"/>
          </a:xfrm>
          <a:prstGeom prst="rect">
            <a:avLst/>
          </a:prstGeom>
          <a:noFill/>
          <a:ln>
            <a:noFill/>
          </a:ln>
        </p:spPr>
        <p:style>
          <a:lnRef idx="0"/>
          <a:fillRef idx="0"/>
          <a:effectRef idx="0"/>
          <a:fontRef idx="minor"/>
        </p:style>
        <p:txBody>
          <a:bodyPr lIns="90000" rIns="90000" tIns="45000" bIns="45000"/>
          <a:p>
            <a:pPr>
              <a:lnSpc>
                <a:spcPct val="100000"/>
              </a:lnSpc>
            </a:pPr>
            <a:fld id="{04FB584C-5840-4EC7-AD86-78AA6ED9CC6F}" type="slidenum">
              <a:rPr lang="ru-RU" sz="2400" strike="noStrike">
                <a:solidFill>
                  <a:srgbClr val="000000"/>
                </a:solidFill>
                <a:latin typeface="Calibri"/>
                <a:ea typeface="Calibri"/>
              </a:rPr>
              <a:t>&lt;номер&gt;</a:t>
            </a:fld>
            <a:endParaRPr/>
          </a:p>
        </p:txBody>
      </p:sp>
    </p:spTree>
  </p:cSld>
</p:notes>
</file>

<file path=ppt/notesSlides/notesSlide8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19" name="PlaceHolder 1"/>
          <p:cNvSpPr>
            <a:spLocks noGrp="1"/>
          </p:cNvSpPr>
          <p:nvPr>
            <p:ph type="body"/>
          </p:nvPr>
        </p:nvSpPr>
        <p:spPr>
          <a:xfrm>
            <a:off x="914400" y="4343400"/>
            <a:ext cx="5028120" cy="4113720"/>
          </a:xfrm>
          <a:prstGeom prst="rect">
            <a:avLst/>
          </a:prstGeom>
        </p:spPr>
        <p:txBody>
          <a:bodyPr lIns="90000" rIns="90000" tIns="45000" bIns="45000"/>
          <a:p>
            <a:endParaRPr/>
          </a:p>
        </p:txBody>
      </p:sp>
      <p:sp>
        <p:nvSpPr>
          <p:cNvPr id="1220" name="CustomShape 2"/>
          <p:cNvSpPr/>
          <p:nvPr/>
        </p:nvSpPr>
        <p:spPr>
          <a:xfrm>
            <a:off x="3884760" y="8685360"/>
            <a:ext cx="2970720" cy="456120"/>
          </a:xfrm>
          <a:prstGeom prst="rect">
            <a:avLst/>
          </a:prstGeom>
          <a:noFill/>
          <a:ln>
            <a:noFill/>
          </a:ln>
        </p:spPr>
        <p:style>
          <a:lnRef idx="0"/>
          <a:fillRef idx="0"/>
          <a:effectRef idx="0"/>
          <a:fontRef idx="minor"/>
        </p:style>
        <p:txBody>
          <a:bodyPr lIns="90000" rIns="90000" tIns="45000" bIns="45000"/>
          <a:p>
            <a:pPr>
              <a:lnSpc>
                <a:spcPct val="100000"/>
              </a:lnSpc>
            </a:pPr>
            <a:fld id="{66EF65A4-9318-446A-921B-37C0DDF81981}" type="slidenum">
              <a:rPr lang="ru-RU" sz="2400" strike="noStrike">
                <a:solidFill>
                  <a:srgbClr val="000000"/>
                </a:solidFill>
                <a:latin typeface="Calibri"/>
                <a:ea typeface="Calibri"/>
              </a:rPr>
              <a:t>&lt;номер&gt;</a:t>
            </a:fld>
            <a:endParaRPr/>
          </a:p>
        </p:txBody>
      </p:sp>
    </p:spTree>
  </p:cSld>
</p:notes>
</file>

<file path=ppt/notesSlides/notesSlide9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21" name="PlaceHolder 1"/>
          <p:cNvSpPr>
            <a:spLocks noGrp="1"/>
          </p:cNvSpPr>
          <p:nvPr>
            <p:ph type="body"/>
          </p:nvPr>
        </p:nvSpPr>
        <p:spPr>
          <a:xfrm>
            <a:off x="914400" y="4343400"/>
            <a:ext cx="5028120" cy="4113720"/>
          </a:xfrm>
          <a:prstGeom prst="rect">
            <a:avLst/>
          </a:prstGeom>
        </p:spPr>
        <p:txBody>
          <a:bodyPr lIns="90000" rIns="90000" tIns="45000" bIns="45000"/>
          <a:p>
            <a:r>
              <a:rPr lang="ru-RU" sz="2000" strike="noStrike">
                <a:latin typeface="Arial"/>
              </a:rPr>
              <a:t>FUN</a:t>
            </a:r>
            <a:endParaRPr/>
          </a:p>
        </p:txBody>
      </p:sp>
      <p:sp>
        <p:nvSpPr>
          <p:cNvPr id="1222" name="CustomShape 2"/>
          <p:cNvSpPr/>
          <p:nvPr/>
        </p:nvSpPr>
        <p:spPr>
          <a:xfrm>
            <a:off x="3884760" y="8685360"/>
            <a:ext cx="2970720" cy="456120"/>
          </a:xfrm>
          <a:prstGeom prst="rect">
            <a:avLst/>
          </a:prstGeom>
          <a:noFill/>
          <a:ln>
            <a:noFill/>
          </a:ln>
        </p:spPr>
        <p:style>
          <a:lnRef idx="0"/>
          <a:fillRef idx="0"/>
          <a:effectRef idx="0"/>
          <a:fontRef idx="minor"/>
        </p:style>
        <p:txBody>
          <a:bodyPr lIns="90000" rIns="90000" tIns="45000" bIns="45000"/>
          <a:p>
            <a:pPr>
              <a:lnSpc>
                <a:spcPct val="100000"/>
              </a:lnSpc>
            </a:pPr>
            <a:fld id="{29A8BCAF-2F71-4EE5-93F8-B93C994D877A}" type="slidenum">
              <a:rPr lang="ru-RU" sz="2400" strike="noStrike">
                <a:solidFill>
                  <a:srgbClr val="000000"/>
                </a:solidFill>
                <a:latin typeface="Calibri"/>
                <a:ea typeface="Calibri"/>
              </a:rPr>
              <a:t>&lt;номер&gt;</a:t>
            </a:fld>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9.png"/><Relationship Id="rId3" Type="http://schemas.openxmlformats.org/officeDocument/2006/relationships/image" Target="../media/image20.png"/>
</Relationships>
</file>

<file path=ppt/slideLayouts/_rels/slideLayout10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1.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2.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3.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4.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8.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120.xml.rels><?xml version="1.0" encoding="UTF-8"?>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image" Target="../media/image21.png"/><Relationship Id="rId3" Type="http://schemas.openxmlformats.org/officeDocument/2006/relationships/image" Target="../media/image22.png"/>
</Relationships>
</file>

<file path=ppt/slideLayouts/_rels/slideLayout12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2.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3.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4.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5.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6.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7.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8.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9.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30.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2.xml.rels><?xml version="1.0" encoding="UTF-8"?>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3.png"/><Relationship Id="rId3" Type="http://schemas.openxmlformats.org/officeDocument/2006/relationships/image" Target="../media/image24.png"/>
</Relationships>
</file>

<file path=ppt/slideLayouts/_rels/slideLayout133.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4.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5.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6.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7.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8.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9.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0.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1.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2.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3.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4.xml.rels><?xml version="1.0" encoding="UTF-8"?>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8.png"/><Relationship Id="rId3" Type="http://schemas.openxmlformats.org/officeDocument/2006/relationships/image" Target="../media/image29.png"/>
</Relationships>
</file>

<file path=ppt/slideLayouts/_rels/slideLayout145.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6.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7.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8.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9.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0.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1.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2.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3.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4.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5.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6.xml.rels><?xml version="1.0" encoding="UTF-8"?>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30.png"/><Relationship Id="rId3" Type="http://schemas.openxmlformats.org/officeDocument/2006/relationships/image" Target="../media/image31.png"/>
</Relationships>
</file>

<file path=ppt/slideLayouts/_rels/slideLayout157.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58.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59.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0.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1.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2.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3.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4.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5.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6.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7.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168.xml.rels><?xml version="1.0" encoding="UTF-8"?>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32.png"/><Relationship Id="rId3" Type="http://schemas.openxmlformats.org/officeDocument/2006/relationships/image" Target="../media/image33.png"/>
</Relationships>
</file>

<file path=ppt/slideLayouts/_rels/slideLayout169.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0.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1.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2.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3.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4.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5.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6.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7.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8.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79.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0.xml.rels><?xml version="1.0" encoding="UTF-8"?>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34.png"/><Relationship Id="rId3" Type="http://schemas.openxmlformats.org/officeDocument/2006/relationships/image" Target="../media/image35.png"/>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7.png"/><Relationship Id="rId3" Type="http://schemas.openxmlformats.org/officeDocument/2006/relationships/image" Target="../media/image8.png"/>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9.png"/><Relationship Id="rId3" Type="http://schemas.openxmlformats.org/officeDocument/2006/relationships/image" Target="../media/image10.png"/>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2.png"/><Relationship Id="rId3" Type="http://schemas.openxmlformats.org/officeDocument/2006/relationships/image" Target="../media/image13.png"/>
</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5.png"/><Relationship Id="rId3" Type="http://schemas.openxmlformats.org/officeDocument/2006/relationships/image" Target="../media/image16.png"/>
</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7.png"/><Relationship Id="rId3" Type="http://schemas.openxmlformats.org/officeDocument/2006/relationships/image" Target="../media/image18.png"/>
</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0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1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15"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16"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0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1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0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318"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0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31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2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21"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322"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0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32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24"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2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26"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0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32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2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2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30"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0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3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32"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333"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0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3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3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3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37"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338"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0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3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40"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341"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342" name="" descr=""/>
          <p:cNvPicPr/>
          <p:nvPr/>
        </p:nvPicPr>
        <p:blipFill>
          <a:blip r:embed="rId2"/>
          <a:stretch/>
        </p:blipFill>
        <p:spPr>
          <a:xfrm>
            <a:off x="2079000" y="1604520"/>
            <a:ext cx="4984920" cy="3977280"/>
          </a:xfrm>
          <a:prstGeom prst="rect">
            <a:avLst/>
          </a:prstGeom>
          <a:ln>
            <a:noFill/>
          </a:ln>
        </p:spPr>
      </p:pic>
      <p:pic>
        <p:nvPicPr>
          <p:cNvPr id="343" name="" descr=""/>
          <p:cNvPicPr/>
          <p:nvPr/>
        </p:nvPicPr>
        <p:blipFill>
          <a:blip r:embed="rId3"/>
          <a:stretch/>
        </p:blipFill>
        <p:spPr>
          <a:xfrm>
            <a:off x="2079000" y="1604520"/>
            <a:ext cx="4984920" cy="3977280"/>
          </a:xfrm>
          <a:prstGeom prst="rect">
            <a:avLst/>
          </a:prstGeom>
          <a:ln>
            <a:noFill/>
          </a:ln>
        </p:spPr>
      </p:pic>
    </p:spTree>
  </p:cSld>
</p:sldLayout>
</file>

<file path=ppt/slideLayouts/slideLayout10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9"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30"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1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4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48"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1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34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50"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1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5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52"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53"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1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5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1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355"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1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35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57"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58"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359"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1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36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61"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6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63"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1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36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6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6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67"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1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6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69"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370"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1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7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7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7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74"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375"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2"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33"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34" name="" descr=""/>
          <p:cNvPicPr/>
          <p:nvPr/>
        </p:nvPicPr>
        <p:blipFill>
          <a:blip r:embed="rId2"/>
          <a:stretch/>
        </p:blipFill>
        <p:spPr>
          <a:xfrm>
            <a:off x="2079000" y="1604520"/>
            <a:ext cx="4984920" cy="3977280"/>
          </a:xfrm>
          <a:prstGeom prst="rect">
            <a:avLst/>
          </a:prstGeom>
          <a:ln>
            <a:noFill/>
          </a:ln>
        </p:spPr>
      </p:pic>
      <p:pic>
        <p:nvPicPr>
          <p:cNvPr id="35" name="" descr=""/>
          <p:cNvPicPr/>
          <p:nvPr/>
        </p:nvPicPr>
        <p:blipFill>
          <a:blip r:embed="rId3"/>
          <a:stretch/>
        </p:blipFill>
        <p:spPr>
          <a:xfrm>
            <a:off x="2079000" y="1604520"/>
            <a:ext cx="4984920" cy="3977280"/>
          </a:xfrm>
          <a:prstGeom prst="rect">
            <a:avLst/>
          </a:prstGeom>
          <a:ln>
            <a:noFill/>
          </a:ln>
        </p:spPr>
      </p:pic>
    </p:spTree>
  </p:cSld>
</p:sldLayout>
</file>

<file path=ppt/slideLayouts/slideLayout12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7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77"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378"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379" name="" descr=""/>
          <p:cNvPicPr/>
          <p:nvPr/>
        </p:nvPicPr>
        <p:blipFill>
          <a:blip r:embed="rId2"/>
          <a:stretch/>
        </p:blipFill>
        <p:spPr>
          <a:xfrm>
            <a:off x="2079000" y="1604520"/>
            <a:ext cx="4984920" cy="3977280"/>
          </a:xfrm>
          <a:prstGeom prst="rect">
            <a:avLst/>
          </a:prstGeom>
          <a:ln>
            <a:noFill/>
          </a:ln>
        </p:spPr>
      </p:pic>
      <p:pic>
        <p:nvPicPr>
          <p:cNvPr id="380" name="" descr=""/>
          <p:cNvPicPr/>
          <p:nvPr/>
        </p:nvPicPr>
        <p:blipFill>
          <a:blip r:embed="rId3"/>
          <a:stretch/>
        </p:blipFill>
        <p:spPr>
          <a:xfrm>
            <a:off x="2079000" y="1604520"/>
            <a:ext cx="4984920" cy="3977280"/>
          </a:xfrm>
          <a:prstGeom prst="rect">
            <a:avLst/>
          </a:prstGeom>
          <a:ln>
            <a:noFill/>
          </a:ln>
        </p:spPr>
      </p:pic>
    </p:spTree>
  </p:cSld>
</p:sldLayout>
</file>

<file path=ppt/slideLayouts/slideLayout12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2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8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84"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2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38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86"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2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8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8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89"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2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9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2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391"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2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39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9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94"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395"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2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39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97"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9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99"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2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0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0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0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03"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3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0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05"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406"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3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40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0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0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10"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411"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3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41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13"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414"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415" name="" descr=""/>
          <p:cNvPicPr/>
          <p:nvPr/>
        </p:nvPicPr>
        <p:blipFill>
          <a:blip r:embed="rId2"/>
          <a:stretch/>
        </p:blipFill>
        <p:spPr>
          <a:xfrm>
            <a:off x="2079000" y="1604520"/>
            <a:ext cx="4984920" cy="3977280"/>
          </a:xfrm>
          <a:prstGeom prst="rect">
            <a:avLst/>
          </a:prstGeom>
          <a:ln>
            <a:noFill/>
          </a:ln>
        </p:spPr>
      </p:pic>
      <p:pic>
        <p:nvPicPr>
          <p:cNvPr id="416" name="" descr=""/>
          <p:cNvPicPr/>
          <p:nvPr/>
        </p:nvPicPr>
        <p:blipFill>
          <a:blip r:embed="rId3"/>
          <a:stretch/>
        </p:blipFill>
        <p:spPr>
          <a:xfrm>
            <a:off x="2079000" y="1604520"/>
            <a:ext cx="4984920" cy="3977280"/>
          </a:xfrm>
          <a:prstGeom prst="rect">
            <a:avLst/>
          </a:prstGeom>
          <a:ln>
            <a:noFill/>
          </a:ln>
        </p:spPr>
      </p:pic>
    </p:spTree>
  </p:cSld>
</p:sldLayout>
</file>

<file path=ppt/slideLayouts/slideLayout13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3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2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26"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3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2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28"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3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2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30"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431"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3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3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3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33"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3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3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3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36"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437"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9"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4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43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3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44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41"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4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4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4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4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45"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4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4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47"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448"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4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44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5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51"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52"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453"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4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45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55"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456"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457" name="" descr=""/>
          <p:cNvPicPr/>
          <p:nvPr/>
        </p:nvPicPr>
        <p:blipFill>
          <a:blip r:embed="rId2"/>
          <a:stretch/>
        </p:blipFill>
        <p:spPr>
          <a:xfrm>
            <a:off x="2079000" y="1604520"/>
            <a:ext cx="4984920" cy="3977280"/>
          </a:xfrm>
          <a:prstGeom prst="rect">
            <a:avLst/>
          </a:prstGeom>
          <a:ln>
            <a:noFill/>
          </a:ln>
        </p:spPr>
      </p:pic>
      <p:pic>
        <p:nvPicPr>
          <p:cNvPr id="458" name="" descr=""/>
          <p:cNvPicPr/>
          <p:nvPr/>
        </p:nvPicPr>
        <p:blipFill>
          <a:blip r:embed="rId3"/>
          <a:stretch/>
        </p:blipFill>
        <p:spPr>
          <a:xfrm>
            <a:off x="2079000" y="1604520"/>
            <a:ext cx="4984920" cy="3977280"/>
          </a:xfrm>
          <a:prstGeom prst="rect">
            <a:avLst/>
          </a:prstGeom>
          <a:ln>
            <a:noFill/>
          </a:ln>
        </p:spPr>
      </p:pic>
    </p:spTree>
  </p:cSld>
</p:sldLayout>
</file>

<file path=ppt/slideLayouts/slideLayout14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7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72"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4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7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74"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4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7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76"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477"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4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7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1"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5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79"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5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8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8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82"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483"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5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48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85"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48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87"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5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8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8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9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91"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5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9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93"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494"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5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49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9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97"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98"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499"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5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50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01"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502"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503" name="" descr=""/>
          <p:cNvPicPr/>
          <p:nvPr/>
        </p:nvPicPr>
        <p:blipFill>
          <a:blip r:embed="rId2"/>
          <a:stretch/>
        </p:blipFill>
        <p:spPr>
          <a:xfrm>
            <a:off x="2079000" y="1604520"/>
            <a:ext cx="4984920" cy="3977280"/>
          </a:xfrm>
          <a:prstGeom prst="rect">
            <a:avLst/>
          </a:prstGeom>
          <a:ln>
            <a:noFill/>
          </a:ln>
        </p:spPr>
      </p:pic>
      <p:pic>
        <p:nvPicPr>
          <p:cNvPr id="504" name="" descr=""/>
          <p:cNvPicPr/>
          <p:nvPr/>
        </p:nvPicPr>
        <p:blipFill>
          <a:blip r:embed="rId3"/>
          <a:stretch/>
        </p:blipFill>
        <p:spPr>
          <a:xfrm>
            <a:off x="2079000" y="1604520"/>
            <a:ext cx="4984920" cy="3977280"/>
          </a:xfrm>
          <a:prstGeom prst="rect">
            <a:avLst/>
          </a:prstGeom>
          <a:ln>
            <a:noFill/>
          </a:ln>
        </p:spPr>
      </p:pic>
    </p:spTree>
  </p:cSld>
</p:sldLayout>
</file>

<file path=ppt/slideLayouts/slideLayout15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5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0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08"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5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0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10"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3"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44"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6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51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12"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13"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6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1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6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15"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6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1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17"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18"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519"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6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2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21"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2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23"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6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2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2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2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27"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6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52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29"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530"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6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53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3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3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34"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535"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6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53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37"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538"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539" name="" descr=""/>
          <p:cNvPicPr/>
          <p:nvPr/>
        </p:nvPicPr>
        <p:blipFill>
          <a:blip r:embed="rId2"/>
          <a:stretch/>
        </p:blipFill>
        <p:spPr>
          <a:xfrm>
            <a:off x="2079000" y="1604520"/>
            <a:ext cx="4984920" cy="3977280"/>
          </a:xfrm>
          <a:prstGeom prst="rect">
            <a:avLst/>
          </a:prstGeom>
          <a:ln>
            <a:noFill/>
          </a:ln>
        </p:spPr>
      </p:pic>
      <p:pic>
        <p:nvPicPr>
          <p:cNvPr id="540" name="" descr=""/>
          <p:cNvPicPr/>
          <p:nvPr/>
        </p:nvPicPr>
        <p:blipFill>
          <a:blip r:embed="rId3"/>
          <a:stretch/>
        </p:blipFill>
        <p:spPr>
          <a:xfrm>
            <a:off x="2079000" y="1604520"/>
            <a:ext cx="4984920" cy="3977280"/>
          </a:xfrm>
          <a:prstGeom prst="rect">
            <a:avLst/>
          </a:prstGeom>
          <a:ln>
            <a:noFill/>
          </a:ln>
        </p:spPr>
      </p:pic>
    </p:spTree>
  </p:cSld>
</p:sldLayout>
</file>

<file path=ppt/slideLayouts/slideLayout16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7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4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44"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7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4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46"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7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54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4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49"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7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5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17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51"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7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5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5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54"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555"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7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5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57"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5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59"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17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6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6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6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63"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7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56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65"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566"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7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56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6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6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70"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571"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6"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8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57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73"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574"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575" name="" descr=""/>
          <p:cNvPicPr/>
          <p:nvPr/>
        </p:nvPicPr>
        <p:blipFill>
          <a:blip r:embed="rId2"/>
          <a:stretch/>
        </p:blipFill>
        <p:spPr>
          <a:xfrm>
            <a:off x="2079000" y="1604520"/>
            <a:ext cx="4984920" cy="3977280"/>
          </a:xfrm>
          <a:prstGeom prst="rect">
            <a:avLst/>
          </a:prstGeom>
          <a:ln>
            <a:noFill/>
          </a:ln>
        </p:spPr>
      </p:pic>
      <p:pic>
        <p:nvPicPr>
          <p:cNvPr id="576" name="" descr=""/>
          <p:cNvPicPr/>
          <p:nvPr/>
        </p:nvPicPr>
        <p:blipFill>
          <a:blip r:embed="rId3"/>
          <a:stretch/>
        </p:blipFill>
        <p:spPr>
          <a:xfrm>
            <a:off x="2079000" y="1604520"/>
            <a:ext cx="4984920" cy="3977280"/>
          </a:xfrm>
          <a:prstGeom prst="rect">
            <a:avLst/>
          </a:prstGeom>
          <a:ln>
            <a:noFill/>
          </a:ln>
        </p:spPr>
      </p:pic>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4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9"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50"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2"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4"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7"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8"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60"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61"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6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6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65"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66"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68"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69"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70" name="" descr=""/>
          <p:cNvPicPr/>
          <p:nvPr/>
        </p:nvPicPr>
        <p:blipFill>
          <a:blip r:embed="rId2"/>
          <a:stretch/>
        </p:blipFill>
        <p:spPr>
          <a:xfrm>
            <a:off x="2079000" y="1604520"/>
            <a:ext cx="4984920" cy="3977280"/>
          </a:xfrm>
          <a:prstGeom prst="rect">
            <a:avLst/>
          </a:prstGeom>
          <a:ln>
            <a:noFill/>
          </a:ln>
        </p:spPr>
      </p:pic>
      <p:pic>
        <p:nvPicPr>
          <p:cNvPr id="71" name="" descr=""/>
          <p:cNvPicPr/>
          <p:nvPr/>
        </p:nvPicPr>
        <p:blipFill>
          <a:blip r:embed="rId3"/>
          <a:stretch/>
        </p:blipFill>
        <p:spPr>
          <a:xfrm>
            <a:off x="2079000" y="1604520"/>
            <a:ext cx="4984920" cy="39772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87"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8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89"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91"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92"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94"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9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97"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98"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00"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01"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02"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0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0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06"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08"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09"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1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1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13"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14"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16"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17"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18" name="" descr=""/>
          <p:cNvPicPr/>
          <p:nvPr/>
        </p:nvPicPr>
        <p:blipFill>
          <a:blip r:embed="rId2"/>
          <a:stretch/>
        </p:blipFill>
        <p:spPr>
          <a:xfrm>
            <a:off x="2079000" y="1604520"/>
            <a:ext cx="4984920" cy="3977280"/>
          </a:xfrm>
          <a:prstGeom prst="rect">
            <a:avLst/>
          </a:prstGeom>
          <a:ln>
            <a:noFill/>
          </a:ln>
        </p:spPr>
      </p:pic>
      <p:pic>
        <p:nvPicPr>
          <p:cNvPr id="119" name="" descr=""/>
          <p:cNvPicPr/>
          <p:nvPr/>
        </p:nvPicPr>
        <p:blipFill>
          <a:blip r:embed="rId3"/>
          <a:stretch/>
        </p:blipFill>
        <p:spPr>
          <a:xfrm>
            <a:off x="2079000" y="1604520"/>
            <a:ext cx="4984920" cy="3977280"/>
          </a:xfrm>
          <a:prstGeom prst="rect">
            <a:avLst/>
          </a:prstGeom>
          <a:ln>
            <a:noFill/>
          </a:ln>
        </p:spPr>
      </p:pic>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29"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31"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33"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34"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39"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40"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42"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44"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4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47"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48"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50"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51"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5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5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55"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56"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58"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59"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60" name="" descr=""/>
          <p:cNvPicPr/>
          <p:nvPr/>
        </p:nvPicPr>
        <p:blipFill>
          <a:blip r:embed="rId2"/>
          <a:stretch/>
        </p:blipFill>
        <p:spPr>
          <a:xfrm>
            <a:off x="2079000" y="1604520"/>
            <a:ext cx="4984920" cy="3977280"/>
          </a:xfrm>
          <a:prstGeom prst="rect">
            <a:avLst/>
          </a:prstGeom>
          <a:ln>
            <a:noFill/>
          </a:ln>
        </p:spPr>
      </p:pic>
      <p:pic>
        <p:nvPicPr>
          <p:cNvPr id="161" name="" descr=""/>
          <p:cNvPicPr/>
          <p:nvPr/>
        </p:nvPicPr>
        <p:blipFill>
          <a:blip r:embed="rId3"/>
          <a:stretch/>
        </p:blipFill>
        <p:spPr>
          <a:xfrm>
            <a:off x="2079000" y="1604520"/>
            <a:ext cx="4984920" cy="3977280"/>
          </a:xfrm>
          <a:prstGeom prst="rect">
            <a:avLst/>
          </a:prstGeom>
          <a:ln>
            <a:noFill/>
          </a:ln>
        </p:spPr>
      </p:pic>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6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65"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67"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6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6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70"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7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72"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7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75"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76"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7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7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80"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8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8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84"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8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86"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87"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8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9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91"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92"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94"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95"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96" name="" descr=""/>
          <p:cNvPicPr/>
          <p:nvPr/>
        </p:nvPicPr>
        <p:blipFill>
          <a:blip r:embed="rId2"/>
          <a:stretch/>
        </p:blipFill>
        <p:spPr>
          <a:xfrm>
            <a:off x="2079000" y="1604520"/>
            <a:ext cx="4984920" cy="3977280"/>
          </a:xfrm>
          <a:prstGeom prst="rect">
            <a:avLst/>
          </a:prstGeom>
          <a:ln>
            <a:noFill/>
          </a:ln>
        </p:spPr>
      </p:pic>
      <p:pic>
        <p:nvPicPr>
          <p:cNvPr id="197" name="" descr=""/>
          <p:cNvPicPr/>
          <p:nvPr/>
        </p:nvPicPr>
        <p:blipFill>
          <a:blip r:embed="rId3"/>
          <a:stretch/>
        </p:blipFill>
        <p:spPr>
          <a:xfrm>
            <a:off x="2079000" y="1604520"/>
            <a:ext cx="4984920" cy="3977280"/>
          </a:xfrm>
          <a:prstGeom prst="rect">
            <a:avLst/>
          </a:prstGeom>
          <a:ln>
            <a:noFill/>
          </a:ln>
        </p:spPr>
      </p:pic>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0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02"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04"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20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06"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07"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0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09"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1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12"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213"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1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15"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1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17"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1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2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21"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3"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4"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2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23"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224"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2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2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27"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28"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229"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23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31"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232"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233" name="" descr=""/>
          <p:cNvPicPr/>
          <p:nvPr/>
        </p:nvPicPr>
        <p:blipFill>
          <a:blip r:embed="rId2"/>
          <a:stretch/>
        </p:blipFill>
        <p:spPr>
          <a:xfrm>
            <a:off x="2079000" y="1604520"/>
            <a:ext cx="4984920" cy="3977280"/>
          </a:xfrm>
          <a:prstGeom prst="rect">
            <a:avLst/>
          </a:prstGeom>
          <a:ln>
            <a:noFill/>
          </a:ln>
        </p:spPr>
      </p:pic>
      <p:pic>
        <p:nvPicPr>
          <p:cNvPr id="234" name="" descr=""/>
          <p:cNvPicPr/>
          <p:nvPr/>
        </p:nvPicPr>
        <p:blipFill>
          <a:blip r:embed="rId3"/>
          <a:stretch/>
        </p:blipFill>
        <p:spPr>
          <a:xfrm>
            <a:off x="2079000" y="1604520"/>
            <a:ext cx="4984920" cy="3977280"/>
          </a:xfrm>
          <a:prstGeom prst="rect">
            <a:avLst/>
          </a:prstGeom>
          <a:ln>
            <a:noFill/>
          </a:ln>
        </p:spPr>
      </p:pic>
    </p:spTree>
  </p:cSld>
</p:sldLayout>
</file>

<file path=ppt/slideLayouts/slideLayout7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7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3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39"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7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24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41"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7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24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43"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44"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7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4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7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46"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7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4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4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49"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250"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8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5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52"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5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54"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8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5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5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57"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58"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8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60"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261"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8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6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6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6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65"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266"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8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26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68"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269"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270" name="" descr=""/>
          <p:cNvPicPr/>
          <p:nvPr/>
        </p:nvPicPr>
        <p:blipFill>
          <a:blip r:embed="rId2"/>
          <a:stretch/>
        </p:blipFill>
        <p:spPr>
          <a:xfrm>
            <a:off x="2079000" y="1604520"/>
            <a:ext cx="4984920" cy="3977280"/>
          </a:xfrm>
          <a:prstGeom prst="rect">
            <a:avLst/>
          </a:prstGeom>
          <a:ln>
            <a:noFill/>
          </a:ln>
        </p:spPr>
      </p:pic>
      <p:pic>
        <p:nvPicPr>
          <p:cNvPr id="271" name="" descr=""/>
          <p:cNvPicPr/>
          <p:nvPr/>
        </p:nvPicPr>
        <p:blipFill>
          <a:blip r:embed="rId3"/>
          <a:stretch/>
        </p:blipFill>
        <p:spPr>
          <a:xfrm>
            <a:off x="2079000" y="1604520"/>
            <a:ext cx="4984920" cy="3977280"/>
          </a:xfrm>
          <a:prstGeom prst="rect">
            <a:avLst/>
          </a:prstGeom>
          <a:ln>
            <a:noFill/>
          </a:ln>
        </p:spPr>
      </p:pic>
    </p:spTree>
  </p:cSld>
</p:sldLayout>
</file>

<file path=ppt/slideLayouts/slideLayout8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8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74"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75"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8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276"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77"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8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27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7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80"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8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8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9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82"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9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8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8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85"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286"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9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87"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8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8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90"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9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91"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9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9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94"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9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95"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96"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297"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9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98"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29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0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01"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302"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9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03"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04"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305"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306" name="" descr=""/>
          <p:cNvPicPr/>
          <p:nvPr/>
        </p:nvPicPr>
        <p:blipFill>
          <a:blip r:embed="rId2"/>
          <a:stretch/>
        </p:blipFill>
        <p:spPr>
          <a:xfrm>
            <a:off x="2079000" y="1604520"/>
            <a:ext cx="4984920" cy="3977280"/>
          </a:xfrm>
          <a:prstGeom prst="rect">
            <a:avLst/>
          </a:prstGeom>
          <a:ln>
            <a:noFill/>
          </a:ln>
        </p:spPr>
      </p:pic>
      <p:pic>
        <p:nvPicPr>
          <p:cNvPr id="307" name="" descr=""/>
          <p:cNvPicPr/>
          <p:nvPr/>
        </p:nvPicPr>
        <p:blipFill>
          <a:blip r:embed="rId3"/>
          <a:stretch/>
        </p:blipFill>
        <p:spPr>
          <a:xfrm>
            <a:off x="2079000" y="1604520"/>
            <a:ext cx="4984920" cy="3977280"/>
          </a:xfrm>
          <a:prstGeom prst="rect">
            <a:avLst/>
          </a:prstGeom>
          <a:ln>
            <a:noFill/>
          </a:ln>
        </p:spPr>
      </p:pic>
    </p:spTree>
  </p:cSld>
</p:sldLayout>
</file>

<file path=ppt/slideLayouts/slideLayout9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9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10"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11"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9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312" name="PlaceHolder 1"/>
          <p:cNvSpPr>
            <a:spLocks noGrp="1"/>
          </p:cNvSpPr>
          <p:nvPr>
            <p:ph type="title"/>
          </p:nvPr>
        </p:nvSpPr>
        <p:spPr>
          <a:xfrm>
            <a:off x="457200" y="219600"/>
            <a:ext cx="8229240" cy="1253160"/>
          </a:xfrm>
          <a:prstGeom prst="rect">
            <a:avLst/>
          </a:prstGeom>
        </p:spPr>
        <p:txBody>
          <a:bodyPr lIns="0" rIns="0" tIns="0" bIns="0" anchor="ctr"/>
          <a:p>
            <a:pPr algn="ctr"/>
            <a:endParaRPr/>
          </a:p>
        </p:txBody>
      </p:sp>
      <p:sp>
        <p:nvSpPr>
          <p:cNvPr id="313"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9.xml"/><Relationship Id="rId3" Type="http://schemas.openxmlformats.org/officeDocument/2006/relationships/slideLayout" Target="../slideLayouts/slideLayout110.xml"/><Relationship Id="rId4" Type="http://schemas.openxmlformats.org/officeDocument/2006/relationships/slideLayout" Target="../slideLayouts/slideLayout111.xml"/><Relationship Id="rId5" Type="http://schemas.openxmlformats.org/officeDocument/2006/relationships/slideLayout" Target="../slideLayouts/slideLayout112.xml"/><Relationship Id="rId6" Type="http://schemas.openxmlformats.org/officeDocument/2006/relationships/slideLayout" Target="../slideLayouts/slideLayout113.xml"/><Relationship Id="rId7" Type="http://schemas.openxmlformats.org/officeDocument/2006/relationships/slideLayout" Target="../slideLayouts/slideLayout114.xml"/><Relationship Id="rId8" Type="http://schemas.openxmlformats.org/officeDocument/2006/relationships/slideLayout" Target="../slideLayouts/slideLayout115.xml"/><Relationship Id="rId9" Type="http://schemas.openxmlformats.org/officeDocument/2006/relationships/slideLayout" Target="../slideLayouts/slideLayout116.xml"/><Relationship Id="rId10" Type="http://schemas.openxmlformats.org/officeDocument/2006/relationships/slideLayout" Target="../slideLayouts/slideLayout117.xml"/><Relationship Id="rId11" Type="http://schemas.openxmlformats.org/officeDocument/2006/relationships/slideLayout" Target="../slideLayouts/slideLayout118.xml"/><Relationship Id="rId12" Type="http://schemas.openxmlformats.org/officeDocument/2006/relationships/slideLayout" Target="../slideLayouts/slideLayout119.xml"/><Relationship Id="rId13" Type="http://schemas.openxmlformats.org/officeDocument/2006/relationships/slideLayout" Target="../slideLayouts/slideLayout12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21.xml"/><Relationship Id="rId3" Type="http://schemas.openxmlformats.org/officeDocument/2006/relationships/slideLayout" Target="../slideLayouts/slideLayout122.xml"/><Relationship Id="rId4" Type="http://schemas.openxmlformats.org/officeDocument/2006/relationships/slideLayout" Target="../slideLayouts/slideLayout123.xml"/><Relationship Id="rId5" Type="http://schemas.openxmlformats.org/officeDocument/2006/relationships/slideLayout" Target="../slideLayouts/slideLayout124.xml"/><Relationship Id="rId6" Type="http://schemas.openxmlformats.org/officeDocument/2006/relationships/slideLayout" Target="../slideLayouts/slideLayout125.xml"/><Relationship Id="rId7" Type="http://schemas.openxmlformats.org/officeDocument/2006/relationships/slideLayout" Target="../slideLayouts/slideLayout126.xml"/><Relationship Id="rId8" Type="http://schemas.openxmlformats.org/officeDocument/2006/relationships/slideLayout" Target="../slideLayouts/slideLayout127.xml"/><Relationship Id="rId9" Type="http://schemas.openxmlformats.org/officeDocument/2006/relationships/slideLayout" Target="../slideLayouts/slideLayout128.xml"/><Relationship Id="rId10" Type="http://schemas.openxmlformats.org/officeDocument/2006/relationships/slideLayout" Target="../slideLayouts/slideLayout129.xml"/><Relationship Id="rId11" Type="http://schemas.openxmlformats.org/officeDocument/2006/relationships/slideLayout" Target="../slideLayouts/slideLayout130.xml"/><Relationship Id="rId12" Type="http://schemas.openxmlformats.org/officeDocument/2006/relationships/slideLayout" Target="../slideLayouts/slideLayout131.xml"/><Relationship Id="rId13" Type="http://schemas.openxmlformats.org/officeDocument/2006/relationships/slideLayout" Target="../slideLayouts/slideLayout132.xml"/>
</Relationships>
</file>

<file path=ppt/slideMasters/_rels/slideMaster12.xml.rels><?xml version="1.0" encoding="UTF-8"?>
<Relationships xmlns="http://schemas.openxmlformats.org/package/2006/relationships"><Relationship Id="rId1" Type="http://schemas.openxmlformats.org/officeDocument/2006/relationships/theme" Target="../theme/theme12.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slideLayout" Target="../slideLayouts/slideLayout133.xml"/><Relationship Id="rId6" Type="http://schemas.openxmlformats.org/officeDocument/2006/relationships/slideLayout" Target="../slideLayouts/slideLayout134.xml"/><Relationship Id="rId7" Type="http://schemas.openxmlformats.org/officeDocument/2006/relationships/slideLayout" Target="../slideLayouts/slideLayout135.xml"/><Relationship Id="rId8" Type="http://schemas.openxmlformats.org/officeDocument/2006/relationships/slideLayout" Target="../slideLayouts/slideLayout136.xml"/><Relationship Id="rId9" Type="http://schemas.openxmlformats.org/officeDocument/2006/relationships/slideLayout" Target="../slideLayouts/slideLayout137.xml"/><Relationship Id="rId10" Type="http://schemas.openxmlformats.org/officeDocument/2006/relationships/slideLayout" Target="../slideLayouts/slideLayout138.xml"/><Relationship Id="rId11" Type="http://schemas.openxmlformats.org/officeDocument/2006/relationships/slideLayout" Target="../slideLayouts/slideLayout139.xml"/><Relationship Id="rId12" Type="http://schemas.openxmlformats.org/officeDocument/2006/relationships/slideLayout" Target="../slideLayouts/slideLayout140.xml"/><Relationship Id="rId13" Type="http://schemas.openxmlformats.org/officeDocument/2006/relationships/slideLayout" Target="../slideLayouts/slideLayout141.xml"/><Relationship Id="rId14" Type="http://schemas.openxmlformats.org/officeDocument/2006/relationships/slideLayout" Target="../slideLayouts/slideLayout142.xml"/><Relationship Id="rId15" Type="http://schemas.openxmlformats.org/officeDocument/2006/relationships/slideLayout" Target="../slideLayouts/slideLayout143.xml"/><Relationship Id="rId16" Type="http://schemas.openxmlformats.org/officeDocument/2006/relationships/slideLayout" Target="../slideLayouts/slideLayout144.xml"/>
</Relationships>
</file>

<file path=ppt/slideMasters/_rels/slideMaster13.xml.rels><?xml version="1.0" encoding="UTF-8"?>
<Relationships xmlns="http://schemas.openxmlformats.org/package/2006/relationships"><Relationship Id="rId1" Type="http://schemas.openxmlformats.org/officeDocument/2006/relationships/theme" Target="../theme/theme13.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 Id="rId11" Type="http://schemas.openxmlformats.org/officeDocument/2006/relationships/slideLayout" Target="../slideLayouts/slideLayout154.xml"/><Relationship Id="rId12" Type="http://schemas.openxmlformats.org/officeDocument/2006/relationships/slideLayout" Target="../slideLayouts/slideLayout155.xml"/><Relationship Id="rId13" Type="http://schemas.openxmlformats.org/officeDocument/2006/relationships/slideLayout" Target="../slideLayouts/slideLayout156.xml"/>
</Relationships>
</file>

<file path=ppt/slideMasters/_rels/slideMaster14.xml.rels><?xml version="1.0" encoding="UTF-8"?>
<Relationships xmlns="http://schemas.openxmlformats.org/package/2006/relationships"><Relationship Id="rId1" Type="http://schemas.openxmlformats.org/officeDocument/2006/relationships/theme" Target="../theme/theme14.xml"/><Relationship Id="rId2" Type="http://schemas.openxmlformats.org/officeDocument/2006/relationships/slideLayout" Target="../slideLayouts/slideLayout157.xml"/><Relationship Id="rId3" Type="http://schemas.openxmlformats.org/officeDocument/2006/relationships/slideLayout" Target="../slideLayouts/slideLayout158.xml"/><Relationship Id="rId4" Type="http://schemas.openxmlformats.org/officeDocument/2006/relationships/slideLayout" Target="../slideLayouts/slideLayout159.xml"/><Relationship Id="rId5" Type="http://schemas.openxmlformats.org/officeDocument/2006/relationships/slideLayout" Target="../slideLayouts/slideLayout160.xml"/><Relationship Id="rId6" Type="http://schemas.openxmlformats.org/officeDocument/2006/relationships/slideLayout" Target="../slideLayouts/slideLayout161.xml"/><Relationship Id="rId7" Type="http://schemas.openxmlformats.org/officeDocument/2006/relationships/slideLayout" Target="../slideLayouts/slideLayout162.xml"/><Relationship Id="rId8" Type="http://schemas.openxmlformats.org/officeDocument/2006/relationships/slideLayout" Target="../slideLayouts/slideLayout163.xml"/><Relationship Id="rId9" Type="http://schemas.openxmlformats.org/officeDocument/2006/relationships/slideLayout" Target="../slideLayouts/slideLayout164.xml"/><Relationship Id="rId10" Type="http://schemas.openxmlformats.org/officeDocument/2006/relationships/slideLayout" Target="../slideLayouts/slideLayout165.xml"/><Relationship Id="rId11" Type="http://schemas.openxmlformats.org/officeDocument/2006/relationships/slideLayout" Target="../slideLayouts/slideLayout166.xml"/><Relationship Id="rId12" Type="http://schemas.openxmlformats.org/officeDocument/2006/relationships/slideLayout" Target="../slideLayouts/slideLayout167.xml"/><Relationship Id="rId13" Type="http://schemas.openxmlformats.org/officeDocument/2006/relationships/slideLayout" Target="../slideLayouts/slideLayout168.xml"/>
</Relationships>
</file>

<file path=ppt/slideMasters/_rels/slideMaster15.xml.rels><?xml version="1.0" encoding="UTF-8"?>
<Relationships xmlns="http://schemas.openxmlformats.org/package/2006/relationships"><Relationship Id="rId1" Type="http://schemas.openxmlformats.org/officeDocument/2006/relationships/theme" Target="../theme/theme15.xml"/><Relationship Id="rId2" Type="http://schemas.openxmlformats.org/officeDocument/2006/relationships/slideLayout" Target="../slideLayouts/slideLayout169.xml"/><Relationship Id="rId3" Type="http://schemas.openxmlformats.org/officeDocument/2006/relationships/slideLayout" Target="../slideLayouts/slideLayout170.xml"/><Relationship Id="rId4" Type="http://schemas.openxmlformats.org/officeDocument/2006/relationships/slideLayout" Target="../slideLayouts/slideLayout171.xml"/><Relationship Id="rId5" Type="http://schemas.openxmlformats.org/officeDocument/2006/relationships/slideLayout" Target="../slideLayouts/slideLayout172.xml"/><Relationship Id="rId6" Type="http://schemas.openxmlformats.org/officeDocument/2006/relationships/slideLayout" Target="../slideLayouts/slideLayout173.xml"/><Relationship Id="rId7" Type="http://schemas.openxmlformats.org/officeDocument/2006/relationships/slideLayout" Target="../slideLayouts/slideLayout174.xml"/><Relationship Id="rId8" Type="http://schemas.openxmlformats.org/officeDocument/2006/relationships/slideLayout" Target="../slideLayouts/slideLayout175.xml"/><Relationship Id="rId9" Type="http://schemas.openxmlformats.org/officeDocument/2006/relationships/slideLayout" Target="../slideLayouts/slideLayout176.xml"/><Relationship Id="rId10" Type="http://schemas.openxmlformats.org/officeDocument/2006/relationships/slideLayout" Target="../slideLayouts/slideLayout177.xml"/><Relationship Id="rId11" Type="http://schemas.openxmlformats.org/officeDocument/2006/relationships/slideLayout" Target="../slideLayouts/slideLayout178.xml"/><Relationship Id="rId12" Type="http://schemas.openxmlformats.org/officeDocument/2006/relationships/slideLayout" Target="../slideLayouts/slideLayout179.xml"/><Relationship Id="rId13" Type="http://schemas.openxmlformats.org/officeDocument/2006/relationships/slideLayout" Target="../slideLayouts/slideLayout180.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11.jpeg"/><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slideLayout" Target="../slideLayouts/slideLayout72.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image" Target="../media/image14.jpeg"/><Relationship Id="rId3" Type="http://schemas.openxmlformats.org/officeDocument/2006/relationships/slideLayout" Target="../slideLayouts/slideLayout73.xml"/><Relationship Id="rId4" Type="http://schemas.openxmlformats.org/officeDocument/2006/relationships/slideLayout" Target="../slideLayouts/slideLayout74.xml"/><Relationship Id="rId5" Type="http://schemas.openxmlformats.org/officeDocument/2006/relationships/slideLayout" Target="../slideLayouts/slideLayout75.xml"/><Relationship Id="rId6" Type="http://schemas.openxmlformats.org/officeDocument/2006/relationships/slideLayout" Target="../slideLayouts/slideLayout76.xml"/><Relationship Id="rId7" Type="http://schemas.openxmlformats.org/officeDocument/2006/relationships/slideLayout" Target="../slideLayouts/slideLayout77.xml"/><Relationship Id="rId8" Type="http://schemas.openxmlformats.org/officeDocument/2006/relationships/slideLayout" Target="../slideLayouts/slideLayout78.xml"/><Relationship Id="rId9" Type="http://schemas.openxmlformats.org/officeDocument/2006/relationships/slideLayout" Target="../slideLayouts/slideLayout79.xml"/><Relationship Id="rId10" Type="http://schemas.openxmlformats.org/officeDocument/2006/relationships/slideLayout" Target="../slideLayouts/slideLayout80.xml"/><Relationship Id="rId11" Type="http://schemas.openxmlformats.org/officeDocument/2006/relationships/slideLayout" Target="../slideLayouts/slideLayout81.xml"/><Relationship Id="rId12" Type="http://schemas.openxmlformats.org/officeDocument/2006/relationships/slideLayout" Target="../slideLayouts/slideLayout82.xml"/><Relationship Id="rId13" Type="http://schemas.openxmlformats.org/officeDocument/2006/relationships/slideLayout" Target="../slideLayouts/slideLayout83.xml"/><Relationship Id="rId14" Type="http://schemas.openxmlformats.org/officeDocument/2006/relationships/slideLayout" Target="../slideLayouts/slideLayout84.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 Id="rId11" Type="http://schemas.openxmlformats.org/officeDocument/2006/relationships/slideLayout" Target="../slideLayouts/slideLayout94.xml"/><Relationship Id="rId12" Type="http://schemas.openxmlformats.org/officeDocument/2006/relationships/slideLayout" Target="../slideLayouts/slideLayout95.xml"/><Relationship Id="rId13" Type="http://schemas.openxmlformats.org/officeDocument/2006/relationships/slideLayout" Target="../slideLayouts/slideLayout96.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7.xml"/><Relationship Id="rId3" Type="http://schemas.openxmlformats.org/officeDocument/2006/relationships/slideLayout" Target="../slideLayouts/slideLayout98.xml"/><Relationship Id="rId4" Type="http://schemas.openxmlformats.org/officeDocument/2006/relationships/slideLayout" Target="../slideLayouts/slideLayout99.xml"/><Relationship Id="rId5" Type="http://schemas.openxmlformats.org/officeDocument/2006/relationships/slideLayout" Target="../slideLayouts/slideLayout100.xml"/><Relationship Id="rId6" Type="http://schemas.openxmlformats.org/officeDocument/2006/relationships/slideLayout" Target="../slideLayouts/slideLayout101.xml"/><Relationship Id="rId7" Type="http://schemas.openxmlformats.org/officeDocument/2006/relationships/slideLayout" Target="../slideLayouts/slideLayout102.xml"/><Relationship Id="rId8" Type="http://schemas.openxmlformats.org/officeDocument/2006/relationships/slideLayout" Target="../slideLayouts/slideLayout103.xml"/><Relationship Id="rId9" Type="http://schemas.openxmlformats.org/officeDocument/2006/relationships/slideLayout" Target="../slideLayouts/slideLayout104.xml"/><Relationship Id="rId10" Type="http://schemas.openxmlformats.org/officeDocument/2006/relationships/slideLayout" Target="../slideLayouts/slideLayout105.xml"/><Relationship Id="rId11" Type="http://schemas.openxmlformats.org/officeDocument/2006/relationships/slideLayout" Target="../slideLayouts/slideLayout106.xml"/><Relationship Id="rId12" Type="http://schemas.openxmlformats.org/officeDocument/2006/relationships/slideLayout" Target="../slideLayouts/slideLayout107.xml"/><Relationship Id="rId13" Type="http://schemas.openxmlformats.org/officeDocument/2006/relationships/slideLayout" Target="../slideLayouts/slideLayout108.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19600"/>
            <a:ext cx="8228880" cy="1252800"/>
          </a:xfrm>
          <a:prstGeom prst="rect">
            <a:avLst/>
          </a:prstGeom>
        </p:spPr>
        <p:txBody>
          <a:bodyPr lIns="0" rIns="0" tIns="0" bIns="0" anchor="ctr"/>
          <a:p>
            <a:r>
              <a:rPr lang="ru-RU">
                <a:latin typeface="Arial"/>
              </a:rPr>
              <a:t>Для правки текста заголовка щёлкните мышью</a:t>
            </a:r>
            <a:endParaRPr/>
          </a:p>
        </p:txBody>
      </p:sp>
      <p:sp>
        <p:nvSpPr>
          <p:cNvPr id="1" name="PlaceHolder 2"/>
          <p:cNvSpPr>
            <a:spLocks noGrp="1"/>
          </p:cNvSpPr>
          <p:nvPr>
            <p:ph type="body"/>
          </p:nvPr>
        </p:nvSpPr>
        <p:spPr>
          <a:xfrm>
            <a:off x="457200" y="1604520"/>
            <a:ext cx="8228880" cy="3976920"/>
          </a:xfrm>
          <a:prstGeom prst="rect">
            <a:avLst/>
          </a:prstGeom>
        </p:spPr>
        <p:txBody>
          <a:bodyPr lIns="0" rIns="0" tIns="0" bIns="0"/>
          <a:p>
            <a:pPr>
              <a:buSzPct val="45000"/>
              <a:buFont typeface="StarSymbol"/>
              <a:buChar char=""/>
            </a:pPr>
            <a:r>
              <a:rPr lang="ru-RU">
                <a:latin typeface="Arial"/>
              </a:rPr>
              <a:t>Для правки структуры щёлкните мышью</a:t>
            </a:r>
            <a:endParaRPr/>
          </a:p>
          <a:p>
            <a:pPr lvl="1">
              <a:buSzPct val="75000"/>
              <a:buFont typeface="StarSymbol"/>
              <a:buChar char=""/>
            </a:pPr>
            <a:r>
              <a:rPr lang="ru-RU">
                <a:latin typeface="Arial"/>
              </a:rPr>
              <a:t>Второй уровень структуры</a:t>
            </a:r>
            <a:endParaRPr/>
          </a:p>
          <a:p>
            <a:pPr lvl="2">
              <a:buSzPct val="45000"/>
              <a:buFont typeface="StarSymbol"/>
              <a:buChar char=""/>
            </a:pPr>
            <a:r>
              <a:rPr lang="ru-RU">
                <a:latin typeface="Arial"/>
              </a:rPr>
              <a:t>Третий уровень структуры</a:t>
            </a:r>
            <a:endParaRPr/>
          </a:p>
          <a:p>
            <a:pPr lvl="3">
              <a:buSzPct val="75000"/>
              <a:buFont typeface="StarSymbol"/>
              <a:buChar char=""/>
            </a:pPr>
            <a:r>
              <a:rPr lang="ru-RU">
                <a:latin typeface="Arial"/>
              </a:rPr>
              <a:t>Четвёртый уровень структуры</a:t>
            </a:r>
            <a:endParaRPr/>
          </a:p>
          <a:p>
            <a:pPr lvl="4">
              <a:buSzPct val="45000"/>
              <a:buFont typeface="StarSymbol"/>
              <a:buChar char=""/>
            </a:pPr>
            <a:r>
              <a:rPr lang="ru-RU">
                <a:latin typeface="Arial"/>
              </a:rPr>
              <a:t>Пятый уровень структуры</a:t>
            </a:r>
            <a:endParaRPr/>
          </a:p>
          <a:p>
            <a:pPr lvl="5">
              <a:buSzPct val="45000"/>
              <a:buFont typeface="StarSymbol"/>
              <a:buChar char=""/>
            </a:pPr>
            <a:r>
              <a:rPr lang="ru-RU">
                <a:latin typeface="Arial"/>
              </a:rPr>
              <a:t>Шестой уровень структуры</a:t>
            </a:r>
            <a:endParaRPr/>
          </a:p>
          <a:p>
            <a:pPr lvl="6">
              <a:buSzPct val="45000"/>
              <a:buFont typeface="StarSymbol"/>
              <a:buChar char=""/>
            </a:pPr>
            <a:r>
              <a:rPr lang="ru-RU">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44" name="PlaceHolder 1"/>
          <p:cNvSpPr>
            <a:spLocks noGrp="1"/>
          </p:cNvSpPr>
          <p:nvPr>
            <p:ph type="title"/>
          </p:nvPr>
        </p:nvSpPr>
        <p:spPr>
          <a:xfrm>
            <a:off x="457200" y="219600"/>
            <a:ext cx="8228880" cy="1252800"/>
          </a:xfrm>
          <a:prstGeom prst="rect">
            <a:avLst/>
          </a:prstGeom>
        </p:spPr>
        <p:txBody>
          <a:bodyPr lIns="0" rIns="0" tIns="0" bIns="0" anchor="ctr"/>
          <a:p>
            <a:r>
              <a:rPr lang="ru-RU">
                <a:latin typeface="Arial"/>
              </a:rPr>
              <a:t>Для правки текста заголовка щёлкните мышью</a:t>
            </a:r>
            <a:endParaRPr/>
          </a:p>
        </p:txBody>
      </p:sp>
      <p:sp>
        <p:nvSpPr>
          <p:cNvPr id="345" name="PlaceHolder 2"/>
          <p:cNvSpPr>
            <a:spLocks noGrp="1"/>
          </p:cNvSpPr>
          <p:nvPr>
            <p:ph type="body"/>
          </p:nvPr>
        </p:nvSpPr>
        <p:spPr>
          <a:xfrm>
            <a:off x="457200" y="1604520"/>
            <a:ext cx="4015440" cy="3976920"/>
          </a:xfrm>
          <a:prstGeom prst="rect">
            <a:avLst/>
          </a:prstGeom>
        </p:spPr>
        <p:txBody>
          <a:bodyPr lIns="0" rIns="0" tIns="0" bIns="0"/>
          <a:p>
            <a:pPr>
              <a:buSzPct val="45000"/>
              <a:buFont typeface="StarSymbol"/>
              <a:buChar char=""/>
            </a:pPr>
            <a:r>
              <a:rPr lang="ru-RU">
                <a:latin typeface="Arial"/>
              </a:rPr>
              <a:t>Для правки структуры щёлкните мышью</a:t>
            </a:r>
            <a:endParaRPr/>
          </a:p>
          <a:p>
            <a:pPr lvl="1">
              <a:buSzPct val="75000"/>
              <a:buFont typeface="StarSymbol"/>
              <a:buChar char=""/>
            </a:pPr>
            <a:r>
              <a:rPr lang="ru-RU">
                <a:latin typeface="Arial"/>
              </a:rPr>
              <a:t>Второй уровень структуры</a:t>
            </a:r>
            <a:endParaRPr/>
          </a:p>
          <a:p>
            <a:pPr lvl="2">
              <a:buSzPct val="45000"/>
              <a:buFont typeface="StarSymbol"/>
              <a:buChar char=""/>
            </a:pPr>
            <a:r>
              <a:rPr lang="ru-RU">
                <a:latin typeface="Arial"/>
              </a:rPr>
              <a:t>Третий уровень структуры</a:t>
            </a:r>
            <a:endParaRPr/>
          </a:p>
          <a:p>
            <a:pPr lvl="3">
              <a:buSzPct val="75000"/>
              <a:buFont typeface="StarSymbol"/>
              <a:buChar char=""/>
            </a:pPr>
            <a:r>
              <a:rPr lang="ru-RU">
                <a:latin typeface="Arial"/>
              </a:rPr>
              <a:t>Четвёртый уровень структуры</a:t>
            </a:r>
            <a:endParaRPr/>
          </a:p>
          <a:p>
            <a:pPr lvl="4">
              <a:buSzPct val="45000"/>
              <a:buFont typeface="StarSymbol"/>
              <a:buChar char=""/>
            </a:pPr>
            <a:r>
              <a:rPr lang="ru-RU">
                <a:latin typeface="Arial"/>
              </a:rPr>
              <a:t>Пятый уровень структуры</a:t>
            </a:r>
            <a:endParaRPr/>
          </a:p>
          <a:p>
            <a:pPr lvl="5">
              <a:buSzPct val="45000"/>
              <a:buFont typeface="StarSymbol"/>
              <a:buChar char=""/>
            </a:pPr>
            <a:r>
              <a:rPr lang="ru-RU">
                <a:latin typeface="Arial"/>
              </a:rPr>
              <a:t>Шестой уровень структуры</a:t>
            </a:r>
            <a:endParaRPr/>
          </a:p>
          <a:p>
            <a:pPr lvl="6">
              <a:buSzPct val="45000"/>
              <a:buFont typeface="StarSymbol"/>
              <a:buChar char=""/>
            </a:pPr>
            <a:r>
              <a:rPr lang="ru-RU">
                <a:latin typeface="Arial"/>
              </a:rPr>
              <a:t>Седьмой уровень структуры</a:t>
            </a:r>
            <a:endParaRPr/>
          </a:p>
        </p:txBody>
      </p:sp>
      <p:sp>
        <p:nvSpPr>
          <p:cNvPr id="346" name="PlaceHolder 3"/>
          <p:cNvSpPr>
            <a:spLocks noGrp="1"/>
          </p:cNvSpPr>
          <p:nvPr>
            <p:ph type="body"/>
          </p:nvPr>
        </p:nvSpPr>
        <p:spPr>
          <a:xfrm>
            <a:off x="4674240" y="1604520"/>
            <a:ext cx="4015440" cy="3976920"/>
          </a:xfrm>
          <a:prstGeom prst="rect">
            <a:avLst/>
          </a:prstGeom>
        </p:spPr>
        <p:txBody>
          <a:bodyPr lIns="0" rIns="0" tIns="0" bIns="0"/>
          <a:p>
            <a:pPr>
              <a:buSzPct val="45000"/>
              <a:buFont typeface="StarSymbol"/>
              <a:buChar char=""/>
            </a:pPr>
            <a:r>
              <a:rPr lang="ru-RU">
                <a:latin typeface="Arial"/>
              </a:rPr>
              <a:t>Для правки структуры щёлкните мышью</a:t>
            </a:r>
            <a:endParaRPr/>
          </a:p>
          <a:p>
            <a:pPr lvl="1">
              <a:buSzPct val="75000"/>
              <a:buFont typeface="StarSymbol"/>
              <a:buChar char=""/>
            </a:pPr>
            <a:r>
              <a:rPr lang="ru-RU">
                <a:latin typeface="Arial"/>
              </a:rPr>
              <a:t>Второй уровень структуры</a:t>
            </a:r>
            <a:endParaRPr/>
          </a:p>
          <a:p>
            <a:pPr lvl="2">
              <a:buSzPct val="45000"/>
              <a:buFont typeface="StarSymbol"/>
              <a:buChar char=""/>
            </a:pPr>
            <a:r>
              <a:rPr lang="ru-RU">
                <a:latin typeface="Arial"/>
              </a:rPr>
              <a:t>Третий уровень структуры</a:t>
            </a:r>
            <a:endParaRPr/>
          </a:p>
          <a:p>
            <a:pPr lvl="3">
              <a:buSzPct val="75000"/>
              <a:buFont typeface="StarSymbol"/>
              <a:buChar char=""/>
            </a:pPr>
            <a:r>
              <a:rPr lang="ru-RU">
                <a:latin typeface="Arial"/>
              </a:rPr>
              <a:t>Четвёртый уровень структуры</a:t>
            </a:r>
            <a:endParaRPr/>
          </a:p>
          <a:p>
            <a:pPr lvl="4">
              <a:buSzPct val="45000"/>
              <a:buFont typeface="StarSymbol"/>
              <a:buChar char=""/>
            </a:pPr>
            <a:r>
              <a:rPr lang="ru-RU">
                <a:latin typeface="Arial"/>
              </a:rPr>
              <a:t>Пятый уровень структуры</a:t>
            </a:r>
            <a:endParaRPr/>
          </a:p>
          <a:p>
            <a:pPr lvl="5">
              <a:buSzPct val="45000"/>
              <a:buFont typeface="StarSymbol"/>
              <a:buChar char=""/>
            </a:pPr>
            <a:r>
              <a:rPr lang="ru-RU">
                <a:latin typeface="Arial"/>
              </a:rPr>
              <a:t>Шестой уровень структуры</a:t>
            </a:r>
            <a:endParaRPr/>
          </a:p>
          <a:p>
            <a:pPr lvl="6">
              <a:buSzPct val="45000"/>
              <a:buFont typeface="StarSymbol"/>
              <a:buChar char=""/>
            </a:pPr>
            <a:r>
              <a:rPr lang="ru-RU">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81"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382"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p:sldMaster>
</file>

<file path=ppt/slideMasters/slideMaster12.xml><?xml version="1.0" encoding="utf-8"?>
<p:sld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417" name="Прямая соединительная линия 6" descr=""/>
          <p:cNvPicPr/>
          <p:nvPr/>
        </p:nvPicPr>
        <p:blipFill>
          <a:blip r:embed="rId2"/>
          <a:stretch/>
        </p:blipFill>
        <p:spPr>
          <a:xfrm>
            <a:off x="506520" y="1036800"/>
            <a:ext cx="8643240" cy="29160"/>
          </a:xfrm>
          <a:prstGeom prst="rect">
            <a:avLst/>
          </a:prstGeom>
          <a:ln>
            <a:noFill/>
          </a:ln>
        </p:spPr>
      </p:pic>
      <p:sp>
        <p:nvSpPr>
          <p:cNvPr id="418" name="CustomShape 1"/>
          <p:cNvSpPr/>
          <p:nvPr/>
        </p:nvSpPr>
        <p:spPr>
          <a:xfrm>
            <a:off x="514440" y="1050840"/>
            <a:ext cx="360" cy="360"/>
          </a:xfrm>
          <a:prstGeom prst="rect">
            <a:avLst/>
          </a:prstGeom>
          <a:noFill/>
          <a:ln>
            <a:noFill/>
          </a:ln>
        </p:spPr>
        <p:style>
          <a:lnRef idx="0"/>
          <a:fillRef idx="0"/>
          <a:effectRef idx="0"/>
          <a:fontRef idx="minor"/>
        </p:style>
      </p:sp>
      <p:pic>
        <p:nvPicPr>
          <p:cNvPr id="419" name="Прямая соединительная линия 8" descr=""/>
          <p:cNvPicPr/>
          <p:nvPr/>
        </p:nvPicPr>
        <p:blipFill>
          <a:blip r:embed="rId3"/>
          <a:stretch/>
        </p:blipFill>
        <p:spPr>
          <a:xfrm>
            <a:off x="506520" y="1036800"/>
            <a:ext cx="8643240" cy="29160"/>
          </a:xfrm>
          <a:prstGeom prst="rect">
            <a:avLst/>
          </a:prstGeom>
          <a:ln>
            <a:noFill/>
          </a:ln>
        </p:spPr>
      </p:pic>
      <p:sp>
        <p:nvSpPr>
          <p:cNvPr id="420" name="CustomShape 2"/>
          <p:cNvSpPr/>
          <p:nvPr/>
        </p:nvSpPr>
        <p:spPr>
          <a:xfrm>
            <a:off x="514440" y="1050840"/>
            <a:ext cx="360" cy="360"/>
          </a:xfrm>
          <a:prstGeom prst="rect">
            <a:avLst/>
          </a:prstGeom>
          <a:noFill/>
          <a:ln>
            <a:noFill/>
          </a:ln>
        </p:spPr>
        <p:style>
          <a:lnRef idx="0"/>
          <a:fillRef idx="0"/>
          <a:effectRef idx="0"/>
          <a:fontRef idx="minor"/>
        </p:style>
      </p:sp>
      <p:pic>
        <p:nvPicPr>
          <p:cNvPr id="421" name="Прямая соединительная линия 11" descr=""/>
          <p:cNvPicPr/>
          <p:nvPr/>
        </p:nvPicPr>
        <p:blipFill>
          <a:blip r:embed="rId4"/>
          <a:stretch/>
        </p:blipFill>
        <p:spPr>
          <a:xfrm>
            <a:off x="506520" y="1047600"/>
            <a:ext cx="8643240" cy="24840"/>
          </a:xfrm>
          <a:prstGeom prst="rect">
            <a:avLst/>
          </a:prstGeom>
          <a:ln>
            <a:noFill/>
          </a:ln>
        </p:spPr>
      </p:pic>
      <p:sp>
        <p:nvSpPr>
          <p:cNvPr id="422" name="CustomShape 3"/>
          <p:cNvSpPr/>
          <p:nvPr/>
        </p:nvSpPr>
        <p:spPr>
          <a:xfrm>
            <a:off x="514440" y="1057320"/>
            <a:ext cx="360" cy="360"/>
          </a:xfrm>
          <a:prstGeom prst="rect">
            <a:avLst/>
          </a:prstGeom>
          <a:noFill/>
          <a:ln>
            <a:noFill/>
          </a:ln>
        </p:spPr>
        <p:style>
          <a:lnRef idx="0"/>
          <a:fillRef idx="0"/>
          <a:effectRef idx="0"/>
          <a:fontRef idx="minor"/>
        </p:style>
      </p:sp>
      <p:sp>
        <p:nvSpPr>
          <p:cNvPr id="423" name="PlaceHolder 4"/>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424" name="PlaceHolder 5"/>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Lst>
</p:sldMaster>
</file>

<file path=ppt/slideMasters/slideMaster1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459" name="Line 1"/>
          <p:cNvSpPr/>
          <p:nvPr/>
        </p:nvSpPr>
        <p:spPr>
          <a:xfrm>
            <a:off x="9371160" y="0"/>
            <a:ext cx="1218960" cy="6858000"/>
          </a:xfrm>
          <a:prstGeom prst="line">
            <a:avLst/>
          </a:prstGeom>
          <a:ln w="9360">
            <a:solidFill>
              <a:srgbClr val="bfbfbf"/>
            </a:solidFill>
            <a:miter/>
          </a:ln>
        </p:spPr>
      </p:sp>
      <p:sp>
        <p:nvSpPr>
          <p:cNvPr id="460" name="Line 2"/>
          <p:cNvSpPr/>
          <p:nvPr/>
        </p:nvSpPr>
        <p:spPr>
          <a:xfrm flipH="1">
            <a:off x="7425000" y="3681360"/>
            <a:ext cx="4764240" cy="3176640"/>
          </a:xfrm>
          <a:prstGeom prst="line">
            <a:avLst/>
          </a:prstGeom>
          <a:ln w="9360">
            <a:solidFill>
              <a:srgbClr val="d9d9d9"/>
            </a:solidFill>
            <a:miter/>
          </a:ln>
        </p:spPr>
      </p:sp>
      <p:sp>
        <p:nvSpPr>
          <p:cNvPr id="461" name="CustomShape 3"/>
          <p:cNvSpPr/>
          <p:nvPr/>
        </p:nvSpPr>
        <p:spPr>
          <a:xfrm>
            <a:off x="9182160" y="-7920"/>
            <a:ext cx="3006000" cy="6865200"/>
          </a:xfrm>
          <a:prstGeom prst="rect">
            <a:avLst/>
          </a:prstGeom>
          <a:solidFill>
            <a:srgbClr val="90c226">
              <a:alpha val="30000"/>
            </a:srgbClr>
          </a:solidFill>
          <a:ln>
            <a:noFill/>
          </a:ln>
        </p:spPr>
        <p:style>
          <a:lnRef idx="0"/>
          <a:fillRef idx="0"/>
          <a:effectRef idx="0"/>
          <a:fontRef idx="minor"/>
        </p:style>
      </p:sp>
      <p:sp>
        <p:nvSpPr>
          <p:cNvPr id="462" name="CustomShape 4"/>
          <p:cNvSpPr/>
          <p:nvPr/>
        </p:nvSpPr>
        <p:spPr>
          <a:xfrm>
            <a:off x="9603000" y="-7920"/>
            <a:ext cx="2588400" cy="6865200"/>
          </a:xfrm>
          <a:prstGeom prst="rect">
            <a:avLst/>
          </a:prstGeom>
          <a:solidFill>
            <a:srgbClr val="90c226">
              <a:alpha val="20000"/>
            </a:srgbClr>
          </a:solidFill>
          <a:ln>
            <a:noFill/>
          </a:ln>
        </p:spPr>
        <p:style>
          <a:lnRef idx="0"/>
          <a:fillRef idx="0"/>
          <a:effectRef idx="0"/>
          <a:fontRef idx="minor"/>
        </p:style>
      </p:sp>
      <p:sp>
        <p:nvSpPr>
          <p:cNvPr id="463" name="CustomShape 5"/>
          <p:cNvSpPr/>
          <p:nvPr/>
        </p:nvSpPr>
        <p:spPr>
          <a:xfrm>
            <a:off x="8933040" y="3048120"/>
            <a:ext cx="3258360" cy="3809160"/>
          </a:xfrm>
          <a:prstGeom prst="triangle">
            <a:avLst>
              <a:gd name="adj" fmla="val 14141"/>
            </a:avLst>
          </a:prstGeom>
          <a:solidFill>
            <a:srgbClr val="54a021">
              <a:alpha val="72000"/>
            </a:srgbClr>
          </a:solidFill>
          <a:ln>
            <a:noFill/>
          </a:ln>
        </p:spPr>
        <p:style>
          <a:lnRef idx="0"/>
          <a:fillRef idx="0"/>
          <a:effectRef idx="0"/>
          <a:fontRef idx="minor"/>
        </p:style>
      </p:sp>
      <p:sp>
        <p:nvSpPr>
          <p:cNvPr id="464" name="CustomShape 6"/>
          <p:cNvSpPr/>
          <p:nvPr/>
        </p:nvSpPr>
        <p:spPr>
          <a:xfrm>
            <a:off x="9334800" y="-7920"/>
            <a:ext cx="2853360" cy="6865200"/>
          </a:xfrm>
          <a:prstGeom prst="rect">
            <a:avLst/>
          </a:prstGeom>
          <a:solidFill>
            <a:srgbClr val="3f7819">
              <a:alpha val="70000"/>
            </a:srgbClr>
          </a:solidFill>
          <a:ln>
            <a:noFill/>
          </a:ln>
        </p:spPr>
        <p:style>
          <a:lnRef idx="0"/>
          <a:fillRef idx="0"/>
          <a:effectRef idx="0"/>
          <a:fontRef idx="minor"/>
        </p:style>
      </p:sp>
      <p:sp>
        <p:nvSpPr>
          <p:cNvPr id="465" name="CustomShape 7"/>
          <p:cNvSpPr/>
          <p:nvPr/>
        </p:nvSpPr>
        <p:spPr>
          <a:xfrm>
            <a:off x="10898280" y="-7920"/>
            <a:ext cx="1289880" cy="6865200"/>
          </a:xfrm>
          <a:prstGeom prst="rect">
            <a:avLst/>
          </a:prstGeom>
          <a:solidFill>
            <a:srgbClr val="c0e474">
              <a:alpha val="70000"/>
            </a:srgbClr>
          </a:solidFill>
          <a:ln>
            <a:noFill/>
          </a:ln>
        </p:spPr>
        <p:style>
          <a:lnRef idx="0"/>
          <a:fillRef idx="0"/>
          <a:effectRef idx="0"/>
          <a:fontRef idx="minor"/>
        </p:style>
      </p:sp>
      <p:sp>
        <p:nvSpPr>
          <p:cNvPr id="466" name="CustomShape 8"/>
          <p:cNvSpPr/>
          <p:nvPr/>
        </p:nvSpPr>
        <p:spPr>
          <a:xfrm>
            <a:off x="10939680" y="-7920"/>
            <a:ext cx="1248480" cy="6865200"/>
          </a:xfrm>
          <a:prstGeom prst="rect">
            <a:avLst/>
          </a:prstGeom>
          <a:solidFill>
            <a:srgbClr val="90c226">
              <a:alpha val="65000"/>
            </a:srgbClr>
          </a:solidFill>
          <a:ln>
            <a:noFill/>
          </a:ln>
        </p:spPr>
        <p:style>
          <a:lnRef idx="0"/>
          <a:fillRef idx="0"/>
          <a:effectRef idx="0"/>
          <a:fontRef idx="minor"/>
        </p:style>
      </p:sp>
      <p:sp>
        <p:nvSpPr>
          <p:cNvPr id="467" name="CustomShape 9"/>
          <p:cNvSpPr/>
          <p:nvPr/>
        </p:nvSpPr>
        <p:spPr>
          <a:xfrm>
            <a:off x="10371240" y="3589200"/>
            <a:ext cx="1816920" cy="3268080"/>
          </a:xfrm>
          <a:prstGeom prst="triangle">
            <a:avLst>
              <a:gd name="adj" fmla="val 14141"/>
            </a:avLst>
          </a:prstGeom>
          <a:solidFill>
            <a:srgbClr val="90c226">
              <a:alpha val="80000"/>
            </a:srgbClr>
          </a:solidFill>
          <a:ln>
            <a:noFill/>
          </a:ln>
        </p:spPr>
        <p:style>
          <a:lnRef idx="0"/>
          <a:fillRef idx="0"/>
          <a:effectRef idx="0"/>
          <a:fontRef idx="minor"/>
        </p:style>
      </p:sp>
      <p:sp>
        <p:nvSpPr>
          <p:cNvPr id="468" name="CustomShape 10"/>
          <p:cNvSpPr/>
          <p:nvPr/>
        </p:nvSpPr>
        <p:spPr>
          <a:xfrm rot="10800000">
            <a:off x="2527560" y="16997400"/>
            <a:ext cx="842040" cy="5665320"/>
          </a:xfrm>
          <a:prstGeom prst="triangle">
            <a:avLst>
              <a:gd name="adj" fmla="val 14141"/>
            </a:avLst>
          </a:prstGeom>
          <a:solidFill>
            <a:srgbClr val="90c226">
              <a:alpha val="85000"/>
            </a:srgbClr>
          </a:solidFill>
          <a:ln>
            <a:noFill/>
          </a:ln>
        </p:spPr>
        <p:style>
          <a:lnRef idx="0"/>
          <a:fillRef idx="0"/>
          <a:effectRef idx="0"/>
          <a:fontRef idx="minor"/>
        </p:style>
      </p:sp>
      <p:sp>
        <p:nvSpPr>
          <p:cNvPr id="469" name="PlaceHolder 1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470" name="PlaceHolder 1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Lst>
</p:sldMaster>
</file>

<file path=ppt/slideMasters/slideMaster14.xml><?xml version="1.0" encoding="utf-8"?>
<p:sldMaster xmlns:a="http://schemas.openxmlformats.org/drawingml/2006/main" xmlns:p="http://schemas.openxmlformats.org/presentationml/2006/main" xmlns:r="http://schemas.openxmlformats.org/officeDocument/2006/relationships">
  <p:cSld>
    <p:bg>
      <p:bgPr>
        <a:solidFill>
          <a:srgbClr val="003399"/>
        </a:solidFill>
      </p:bgPr>
    </p:bg>
    <p:spTree>
      <p:nvGrpSpPr>
        <p:cNvPr id="1" name=""/>
        <p:cNvGrpSpPr/>
        <p:nvPr/>
      </p:nvGrpSpPr>
      <p:grpSpPr>
        <a:xfrm>
          <a:off x="0" y="0"/>
          <a:ext cx="0" cy="0"/>
          <a:chOff x="0" y="0"/>
          <a:chExt cx="0" cy="0"/>
        </a:xfrm>
      </p:grpSpPr>
      <p:sp>
        <p:nvSpPr>
          <p:cNvPr id="505" name="PlaceHolder 1"/>
          <p:cNvSpPr>
            <a:spLocks noGrp="1"/>
          </p:cNvSpPr>
          <p:nvPr>
            <p:ph type="title"/>
          </p:nvPr>
        </p:nvSpPr>
        <p:spPr>
          <a:xfrm>
            <a:off x="457200" y="219600"/>
            <a:ext cx="8228880" cy="1252800"/>
          </a:xfrm>
          <a:prstGeom prst="rect">
            <a:avLst/>
          </a:prstGeom>
        </p:spPr>
        <p:txBody>
          <a:bodyPr lIns="0" rIns="0" tIns="0" bIns="0" anchor="ctr"/>
          <a:p>
            <a:r>
              <a:rPr lang="ru-RU">
                <a:latin typeface="Arial"/>
              </a:rPr>
              <a:t>Для правки текста заголовка щёлкните мышью</a:t>
            </a:r>
            <a:endParaRPr/>
          </a:p>
        </p:txBody>
      </p:sp>
      <p:sp>
        <p:nvSpPr>
          <p:cNvPr id="506"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Lst>
</p:sldMaster>
</file>

<file path=ppt/slideMasters/slideMaster15.xml><?xml version="1.0" encoding="utf-8"?>
<p:sldMaster xmlns:a="http://schemas.openxmlformats.org/drawingml/2006/main" xmlns:p="http://schemas.openxmlformats.org/presentationml/2006/main" xmlns:r="http://schemas.openxmlformats.org/officeDocument/2006/relationships">
  <p:cSld>
    <p:bg>
      <p:bgPr>
        <a:solidFill>
          <a:srgbClr val="003399"/>
        </a:solidFill>
      </p:bgPr>
    </p:bg>
    <p:spTree>
      <p:nvGrpSpPr>
        <p:cNvPr id="1" name=""/>
        <p:cNvGrpSpPr/>
        <p:nvPr/>
      </p:nvGrpSpPr>
      <p:grpSpPr>
        <a:xfrm>
          <a:off x="0" y="0"/>
          <a:ext cx="0" cy="0"/>
          <a:chOff x="0" y="0"/>
          <a:chExt cx="0" cy="0"/>
        </a:xfrm>
      </p:grpSpPr>
      <p:sp>
        <p:nvSpPr>
          <p:cNvPr id="541"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542"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37"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72" name="CustomShape 1"/>
          <p:cNvSpPr/>
          <p:nvPr/>
        </p:nvSpPr>
        <p:spPr>
          <a:xfrm>
            <a:off x="252000" y="251640"/>
            <a:ext cx="9584640" cy="2720520"/>
          </a:xfrm>
          <a:prstGeom prst="roundRect">
            <a:avLst>
              <a:gd name="adj" fmla="val 13671"/>
            </a:avLst>
          </a:prstGeom>
          <a:gradFill>
            <a:gsLst>
              <a:gs pos="0">
                <a:schemeClr val="accent1">
                  <a:lumMod val="75000"/>
                </a:schemeClr>
              </a:gs>
              <a:gs pos="90000">
                <a:schemeClr val="accent1">
                  <a:lumMod val="60000"/>
                  <a:lumOff val="40000"/>
                </a:schemeClr>
              </a:gs>
            </a:gsLst>
            <a:lin ang="16200000"/>
          </a:gradFill>
          <a:ln>
            <a:noFill/>
          </a:ln>
        </p:spPr>
        <p:style>
          <a:lnRef idx="2">
            <a:schemeClr val="accent1">
              <a:shade val="50000"/>
            </a:schemeClr>
          </a:lnRef>
          <a:fillRef idx="1">
            <a:schemeClr val="accent1"/>
          </a:fillRef>
          <a:effectRef idx="0">
            <a:schemeClr val="accent1"/>
          </a:effectRef>
          <a:fontRef idx="minor"/>
        </p:style>
      </p:sp>
      <p:sp>
        <p:nvSpPr>
          <p:cNvPr id="73" name="CustomShape 2"/>
          <p:cNvSpPr/>
          <p:nvPr/>
        </p:nvSpPr>
        <p:spPr>
          <a:xfrm>
            <a:off x="6666120" y="2010960"/>
            <a:ext cx="3169800" cy="785880"/>
          </a:xfrm>
          <a:custGeom>
            <a:avLst/>
            <a:gdLst/>
            <a:ahLst/>
            <a:rect l="0" t="0" r="r" b="b"/>
            <a:pathLst>
              <a:path w="2707" h="641">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path>
            </a:pathLst>
          </a:custGeom>
          <a:solidFill>
            <a:schemeClr val="bg2">
              <a:alpha val="29000"/>
            </a:schemeClr>
          </a:solidFill>
          <a:ln w="9360">
            <a:noFill/>
          </a:ln>
        </p:spPr>
        <p:style>
          <a:lnRef idx="0"/>
          <a:fillRef idx="0"/>
          <a:effectRef idx="0"/>
          <a:fontRef idx="minor"/>
        </p:style>
      </p:sp>
      <p:sp>
        <p:nvSpPr>
          <p:cNvPr id="74" name="CustomShape 3"/>
          <p:cNvSpPr/>
          <p:nvPr/>
        </p:nvSpPr>
        <p:spPr>
          <a:xfrm>
            <a:off x="2887560" y="1869840"/>
            <a:ext cx="6110640" cy="935640"/>
          </a:xfrm>
          <a:custGeom>
            <a:avLst/>
            <a:gdLst/>
            <a:ahLst/>
            <a:rect l="0" t="0" r="r" b="b"/>
            <a:pathLst>
              <a:path w="5217" h="763">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path>
            </a:pathLst>
          </a:custGeom>
          <a:solidFill>
            <a:schemeClr val="bg2">
              <a:alpha val="40000"/>
            </a:schemeClr>
          </a:solidFill>
          <a:ln w="9360">
            <a:noFill/>
          </a:ln>
        </p:spPr>
        <p:style>
          <a:lnRef idx="0"/>
          <a:fillRef idx="0"/>
          <a:effectRef idx="0"/>
          <a:fontRef idx="minor"/>
        </p:style>
      </p:sp>
      <p:sp>
        <p:nvSpPr>
          <p:cNvPr id="75" name="CustomShape 4"/>
          <p:cNvSpPr/>
          <p:nvPr/>
        </p:nvSpPr>
        <p:spPr>
          <a:xfrm>
            <a:off x="3118320" y="1883160"/>
            <a:ext cx="6026760" cy="852480"/>
          </a:xfrm>
          <a:custGeom>
            <a:avLst/>
            <a:gdLst/>
            <a:ahLst/>
            <a:rect l="0" t="0" r="r" b="b"/>
            <a:pathLst>
              <a:path w="5145" h="695">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a:solidFill>
              <a:srgbClr val="ffffff"/>
            </a:solidFill>
          </a:ln>
        </p:spPr>
        <p:style>
          <a:lnRef idx="0"/>
          <a:fillRef idx="0"/>
          <a:effectRef idx="0"/>
          <a:fontRef idx="minor"/>
        </p:style>
      </p:sp>
      <p:sp>
        <p:nvSpPr>
          <p:cNvPr id="76" name="CustomShape 5"/>
          <p:cNvSpPr/>
          <p:nvPr/>
        </p:nvSpPr>
        <p:spPr>
          <a:xfrm>
            <a:off x="6183720" y="1868400"/>
            <a:ext cx="3645360" cy="717120"/>
          </a:xfrm>
          <a:custGeom>
            <a:avLst/>
            <a:gdLst/>
            <a:ahLst/>
            <a:rect l="0" t="0" r="r" b="b"/>
            <a:pathLst>
              <a:path w="3113" h="585">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a:solidFill>
              <a:srgbClr val="ffffff"/>
            </a:solidFill>
          </a:ln>
        </p:spPr>
        <p:style>
          <a:lnRef idx="0"/>
          <a:fillRef idx="0"/>
          <a:effectRef idx="0"/>
          <a:fontRef idx="minor"/>
        </p:style>
      </p:sp>
      <p:sp>
        <p:nvSpPr>
          <p:cNvPr id="77" name="CustomShape 6"/>
          <p:cNvSpPr/>
          <p:nvPr/>
        </p:nvSpPr>
        <p:spPr>
          <a:xfrm>
            <a:off x="233280" y="1851120"/>
            <a:ext cx="9615240" cy="1464840"/>
          </a:xfrm>
          <a:custGeom>
            <a:avLst/>
            <a:gdLst/>
            <a:ahLst/>
            <a:rect l="0" t="0" r="r" b="b"/>
            <a:pathLst>
              <a:path w="8197" h="1193">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path>
            </a:pathLst>
          </a:custGeom>
          <a:solidFill>
            <a:srgbClr val="ffffff"/>
          </a:solidFill>
          <a:ln w="9360">
            <a:noFill/>
          </a:ln>
        </p:spPr>
        <p:style>
          <a:lnRef idx="0"/>
          <a:fillRef idx="0"/>
          <a:effectRef idx="0"/>
          <a:fontRef idx="minor"/>
        </p:style>
      </p:sp>
      <p:sp>
        <p:nvSpPr>
          <p:cNvPr id="78" name="CustomShape 7"/>
          <p:cNvSpPr/>
          <p:nvPr/>
        </p:nvSpPr>
        <p:spPr>
          <a:xfrm>
            <a:off x="252000" y="251640"/>
            <a:ext cx="9584640" cy="6651720"/>
          </a:xfrm>
          <a:prstGeom prst="roundRect">
            <a:avLst>
              <a:gd name="adj" fmla="val 13649"/>
            </a:avLst>
          </a:prstGeom>
          <a:gradFill>
            <a:gsLst>
              <a:gs pos="0">
                <a:schemeClr val="accent1">
                  <a:lumMod val="75000"/>
                </a:schemeClr>
              </a:gs>
              <a:gs pos="100000">
                <a:schemeClr val="accent1">
                  <a:lumMod val="60000"/>
                  <a:lumOff val="40000"/>
                </a:scheme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79" name="CustomShape 8"/>
          <p:cNvSpPr/>
          <p:nvPr/>
        </p:nvSpPr>
        <p:spPr>
          <a:xfrm>
            <a:off x="6674760" y="6062040"/>
            <a:ext cx="3173400" cy="787320"/>
          </a:xfrm>
          <a:custGeom>
            <a:avLst/>
            <a:gdLst/>
            <a:ahLst/>
            <a:rect l="0" t="0" r="r" b="b"/>
            <a:pathLst>
              <a:path w="2707" h="641">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path>
            </a:pathLst>
          </a:custGeom>
          <a:solidFill>
            <a:schemeClr val="bg2">
              <a:alpha val="29000"/>
            </a:schemeClr>
          </a:solidFill>
          <a:ln w="9360">
            <a:noFill/>
          </a:ln>
        </p:spPr>
        <p:style>
          <a:lnRef idx="0"/>
          <a:fillRef idx="0"/>
          <a:effectRef idx="0"/>
          <a:fontRef idx="minor"/>
        </p:style>
      </p:sp>
      <p:sp>
        <p:nvSpPr>
          <p:cNvPr id="80" name="CustomShape 9"/>
          <p:cNvSpPr/>
          <p:nvPr/>
        </p:nvSpPr>
        <p:spPr>
          <a:xfrm>
            <a:off x="2890800" y="5920560"/>
            <a:ext cx="6118560" cy="937440"/>
          </a:xfrm>
          <a:custGeom>
            <a:avLst/>
            <a:gdLst/>
            <a:ahLst/>
            <a:rect l="0" t="0" r="r" b="b"/>
            <a:pathLst>
              <a:path w="5217" h="763">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path>
            </a:pathLst>
          </a:custGeom>
          <a:solidFill>
            <a:schemeClr val="bg2">
              <a:alpha val="40000"/>
            </a:schemeClr>
          </a:solidFill>
          <a:ln w="9360">
            <a:noFill/>
          </a:ln>
        </p:spPr>
        <p:style>
          <a:lnRef idx="0"/>
          <a:fillRef idx="0"/>
          <a:effectRef idx="0"/>
          <a:fontRef idx="minor"/>
        </p:style>
      </p:sp>
      <p:sp>
        <p:nvSpPr>
          <p:cNvPr id="81" name="CustomShape 10"/>
          <p:cNvSpPr/>
          <p:nvPr/>
        </p:nvSpPr>
        <p:spPr>
          <a:xfrm>
            <a:off x="3121920" y="5933880"/>
            <a:ext cx="6034320" cy="853920"/>
          </a:xfrm>
          <a:custGeom>
            <a:avLst/>
            <a:gdLst/>
            <a:ahLst/>
            <a:rect l="0" t="0" r="r" b="b"/>
            <a:pathLst>
              <a:path w="5145" h="695">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a:solidFill>
              <a:srgbClr val="ffffff"/>
            </a:solidFill>
          </a:ln>
        </p:spPr>
        <p:style>
          <a:lnRef idx="0"/>
          <a:fillRef idx="0"/>
          <a:effectRef idx="0"/>
          <a:fontRef idx="minor"/>
        </p:style>
      </p:sp>
      <p:sp>
        <p:nvSpPr>
          <p:cNvPr id="82" name="CustomShape 11"/>
          <p:cNvSpPr/>
          <p:nvPr/>
        </p:nvSpPr>
        <p:spPr>
          <a:xfrm>
            <a:off x="6191280" y="5919480"/>
            <a:ext cx="3650400" cy="717840"/>
          </a:xfrm>
          <a:custGeom>
            <a:avLst/>
            <a:gdLst/>
            <a:ahLst/>
            <a:rect l="0" t="0" r="r" b="b"/>
            <a:pathLst>
              <a:path w="3113" h="585">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a:solidFill>
              <a:srgbClr val="ffffff"/>
            </a:solidFill>
          </a:ln>
        </p:spPr>
        <p:style>
          <a:lnRef idx="0"/>
          <a:fillRef idx="0"/>
          <a:effectRef idx="0"/>
          <a:fontRef idx="minor"/>
        </p:style>
      </p:sp>
      <p:sp>
        <p:nvSpPr>
          <p:cNvPr id="83" name="CustomShape 12"/>
          <p:cNvSpPr/>
          <p:nvPr/>
        </p:nvSpPr>
        <p:spPr>
          <a:xfrm>
            <a:off x="233280" y="5901840"/>
            <a:ext cx="9615240" cy="1467000"/>
          </a:xfrm>
          <a:custGeom>
            <a:avLst/>
            <a:gdLst/>
            <a:ahLst/>
            <a:rect l="0" t="0" r="r" b="b"/>
            <a:pathLst>
              <a:path w="8197" h="1193">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path>
            </a:pathLst>
          </a:custGeom>
          <a:solidFill>
            <a:srgbClr val="ffffff"/>
          </a:solidFill>
          <a:ln w="9360">
            <a:noFill/>
          </a:ln>
        </p:spPr>
        <p:style>
          <a:lnRef idx="0"/>
          <a:fillRef idx="0"/>
          <a:effectRef idx="0"/>
          <a:fontRef idx="minor"/>
        </p:style>
      </p:sp>
      <p:sp>
        <p:nvSpPr>
          <p:cNvPr id="84" name="PlaceHolder 13"/>
          <p:cNvSpPr>
            <a:spLocks noGrp="1"/>
          </p:cNvSpPr>
          <p:nvPr>
            <p:ph type="title"/>
          </p:nvPr>
        </p:nvSpPr>
        <p:spPr>
          <a:xfrm>
            <a:off x="457200" y="219600"/>
            <a:ext cx="8228880" cy="1252800"/>
          </a:xfrm>
          <a:prstGeom prst="rect">
            <a:avLst/>
          </a:prstGeom>
        </p:spPr>
        <p:txBody>
          <a:bodyPr lIns="0" rIns="0" tIns="0" bIns="0" anchor="ctr"/>
          <a:p>
            <a:r>
              <a:rPr lang="ru-RU">
                <a:latin typeface="Arial"/>
              </a:rPr>
              <a:t>Для правки текста заголовка щёлкните мышью</a:t>
            </a:r>
            <a:endParaRPr/>
          </a:p>
        </p:txBody>
      </p:sp>
      <p:sp>
        <p:nvSpPr>
          <p:cNvPr id="85" name="PlaceHolder 14"/>
          <p:cNvSpPr>
            <a:spLocks noGrp="1"/>
          </p:cNvSpPr>
          <p:nvPr>
            <p:ph type="body"/>
          </p:nvPr>
        </p:nvSpPr>
        <p:spPr>
          <a:xfrm>
            <a:off x="457200" y="1604520"/>
            <a:ext cx="8228880" cy="3976920"/>
          </a:xfrm>
          <a:prstGeom prst="rect">
            <a:avLst/>
          </a:prstGeom>
        </p:spPr>
        <p:txBody>
          <a:bodyPr lIns="0" rIns="0" tIns="0" bIns="0"/>
          <a:p>
            <a:pPr>
              <a:buSzPct val="45000"/>
              <a:buFont typeface="StarSymbol"/>
              <a:buChar char=""/>
            </a:pPr>
            <a:r>
              <a:rPr lang="ru-RU">
                <a:latin typeface="Arial"/>
              </a:rPr>
              <a:t>Для правки структуры щёлкните мышью</a:t>
            </a:r>
            <a:endParaRPr/>
          </a:p>
          <a:p>
            <a:pPr lvl="1">
              <a:buSzPct val="75000"/>
              <a:buFont typeface="StarSymbol"/>
              <a:buChar char=""/>
            </a:pPr>
            <a:r>
              <a:rPr lang="ru-RU">
                <a:latin typeface="Arial"/>
              </a:rPr>
              <a:t>Второй уровень структуры</a:t>
            </a:r>
            <a:endParaRPr/>
          </a:p>
          <a:p>
            <a:pPr lvl="2">
              <a:buSzPct val="45000"/>
              <a:buFont typeface="StarSymbol"/>
              <a:buChar char=""/>
            </a:pPr>
            <a:r>
              <a:rPr lang="ru-RU">
                <a:latin typeface="Arial"/>
              </a:rPr>
              <a:t>Третий уровень структуры</a:t>
            </a:r>
            <a:endParaRPr/>
          </a:p>
          <a:p>
            <a:pPr lvl="3">
              <a:buSzPct val="75000"/>
              <a:buFont typeface="StarSymbol"/>
              <a:buChar char=""/>
            </a:pPr>
            <a:r>
              <a:rPr lang="ru-RU">
                <a:latin typeface="Arial"/>
              </a:rPr>
              <a:t>Четвёртый уровень структуры</a:t>
            </a:r>
            <a:endParaRPr/>
          </a:p>
          <a:p>
            <a:pPr lvl="4">
              <a:buSzPct val="45000"/>
              <a:buFont typeface="StarSymbol"/>
              <a:buChar char=""/>
            </a:pPr>
            <a:r>
              <a:rPr lang="ru-RU">
                <a:latin typeface="Arial"/>
              </a:rPr>
              <a:t>Пятый уровень структуры</a:t>
            </a:r>
            <a:endParaRPr/>
          </a:p>
          <a:p>
            <a:pPr lvl="5">
              <a:buSzPct val="45000"/>
              <a:buFont typeface="StarSymbol"/>
              <a:buChar char=""/>
            </a:pPr>
            <a:r>
              <a:rPr lang="ru-RU">
                <a:latin typeface="Arial"/>
              </a:rPr>
              <a:t>Шестой уровень структуры</a:t>
            </a:r>
            <a:endParaRPr/>
          </a:p>
          <a:p>
            <a:pPr lvl="6">
              <a:buSzPct val="45000"/>
              <a:buFont typeface="StarSymbol"/>
              <a:buChar char=""/>
            </a:pPr>
            <a:r>
              <a:rPr lang="ru-RU">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20" name="CustomShape 1"/>
          <p:cNvSpPr/>
          <p:nvPr/>
        </p:nvSpPr>
        <p:spPr>
          <a:xfrm>
            <a:off x="252000" y="251640"/>
            <a:ext cx="9584640" cy="2720520"/>
          </a:xfrm>
          <a:prstGeom prst="roundRect">
            <a:avLst>
              <a:gd name="adj" fmla="val 13671"/>
            </a:avLst>
          </a:prstGeom>
          <a:gradFill>
            <a:gsLst>
              <a:gs pos="0">
                <a:schemeClr val="accent1">
                  <a:lumMod val="75000"/>
                </a:schemeClr>
              </a:gs>
              <a:gs pos="90000">
                <a:schemeClr val="accent1">
                  <a:lumMod val="60000"/>
                  <a:lumOff val="40000"/>
                </a:schemeClr>
              </a:gs>
            </a:gsLst>
            <a:lin ang="16200000"/>
          </a:gradFill>
          <a:ln>
            <a:noFill/>
          </a:ln>
        </p:spPr>
        <p:style>
          <a:lnRef idx="2">
            <a:schemeClr val="accent1">
              <a:shade val="50000"/>
            </a:schemeClr>
          </a:lnRef>
          <a:fillRef idx="1">
            <a:schemeClr val="accent1"/>
          </a:fillRef>
          <a:effectRef idx="0">
            <a:schemeClr val="accent1"/>
          </a:effectRef>
          <a:fontRef idx="minor"/>
        </p:style>
      </p:sp>
      <p:sp>
        <p:nvSpPr>
          <p:cNvPr id="121" name="CustomShape 2"/>
          <p:cNvSpPr/>
          <p:nvPr/>
        </p:nvSpPr>
        <p:spPr>
          <a:xfrm>
            <a:off x="6666120" y="2010960"/>
            <a:ext cx="3169800" cy="785880"/>
          </a:xfrm>
          <a:custGeom>
            <a:avLst/>
            <a:gdLst/>
            <a:ahLst/>
            <a:rect l="0" t="0" r="r" b="b"/>
            <a:pathLst>
              <a:path w="2707" h="641">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path>
            </a:pathLst>
          </a:custGeom>
          <a:solidFill>
            <a:schemeClr val="bg2">
              <a:alpha val="29000"/>
            </a:schemeClr>
          </a:solidFill>
          <a:ln w="9360">
            <a:noFill/>
          </a:ln>
        </p:spPr>
        <p:style>
          <a:lnRef idx="0"/>
          <a:fillRef idx="0"/>
          <a:effectRef idx="0"/>
          <a:fontRef idx="minor"/>
        </p:style>
      </p:sp>
      <p:sp>
        <p:nvSpPr>
          <p:cNvPr id="122" name="CustomShape 3"/>
          <p:cNvSpPr/>
          <p:nvPr/>
        </p:nvSpPr>
        <p:spPr>
          <a:xfrm>
            <a:off x="2887560" y="1869840"/>
            <a:ext cx="6110640" cy="935640"/>
          </a:xfrm>
          <a:custGeom>
            <a:avLst/>
            <a:gdLst/>
            <a:ahLst/>
            <a:rect l="0" t="0" r="r" b="b"/>
            <a:pathLst>
              <a:path w="5217" h="763">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path>
            </a:pathLst>
          </a:custGeom>
          <a:solidFill>
            <a:schemeClr val="bg2">
              <a:alpha val="40000"/>
            </a:schemeClr>
          </a:solidFill>
          <a:ln w="9360">
            <a:noFill/>
          </a:ln>
        </p:spPr>
        <p:style>
          <a:lnRef idx="0"/>
          <a:fillRef idx="0"/>
          <a:effectRef idx="0"/>
          <a:fontRef idx="minor"/>
        </p:style>
      </p:sp>
      <p:sp>
        <p:nvSpPr>
          <p:cNvPr id="123" name="CustomShape 4"/>
          <p:cNvSpPr/>
          <p:nvPr/>
        </p:nvSpPr>
        <p:spPr>
          <a:xfrm>
            <a:off x="3118320" y="1883160"/>
            <a:ext cx="6026760" cy="852480"/>
          </a:xfrm>
          <a:custGeom>
            <a:avLst/>
            <a:gdLst/>
            <a:ahLst/>
            <a:rect l="0" t="0" r="r" b="b"/>
            <a:pathLst>
              <a:path w="5145" h="695">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a:solidFill>
              <a:srgbClr val="ffffff"/>
            </a:solidFill>
          </a:ln>
        </p:spPr>
        <p:style>
          <a:lnRef idx="0"/>
          <a:fillRef idx="0"/>
          <a:effectRef idx="0"/>
          <a:fontRef idx="minor"/>
        </p:style>
      </p:sp>
      <p:sp>
        <p:nvSpPr>
          <p:cNvPr id="124" name="CustomShape 5"/>
          <p:cNvSpPr/>
          <p:nvPr/>
        </p:nvSpPr>
        <p:spPr>
          <a:xfrm>
            <a:off x="6183720" y="1868400"/>
            <a:ext cx="3645360" cy="717120"/>
          </a:xfrm>
          <a:custGeom>
            <a:avLst/>
            <a:gdLst/>
            <a:ahLst/>
            <a:rect l="0" t="0" r="r" b="b"/>
            <a:pathLst>
              <a:path w="3113" h="585">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a:solidFill>
              <a:srgbClr val="ffffff"/>
            </a:solidFill>
          </a:ln>
        </p:spPr>
        <p:style>
          <a:lnRef idx="0"/>
          <a:fillRef idx="0"/>
          <a:effectRef idx="0"/>
          <a:fontRef idx="minor"/>
        </p:style>
      </p:sp>
      <p:sp>
        <p:nvSpPr>
          <p:cNvPr id="125" name="CustomShape 6"/>
          <p:cNvSpPr/>
          <p:nvPr/>
        </p:nvSpPr>
        <p:spPr>
          <a:xfrm>
            <a:off x="233280" y="1851120"/>
            <a:ext cx="9615240" cy="1464840"/>
          </a:xfrm>
          <a:custGeom>
            <a:avLst/>
            <a:gdLst/>
            <a:ahLst/>
            <a:rect l="0" t="0" r="r" b="b"/>
            <a:pathLst>
              <a:path w="8197" h="1193">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path>
            </a:pathLst>
          </a:custGeom>
          <a:solidFill>
            <a:srgbClr val="ffffff"/>
          </a:solidFill>
          <a:ln w="9360">
            <a:noFill/>
          </a:ln>
        </p:spPr>
        <p:style>
          <a:lnRef idx="0"/>
          <a:fillRef idx="0"/>
          <a:effectRef idx="0"/>
          <a:fontRef idx="minor"/>
        </p:style>
      </p:sp>
      <p:sp>
        <p:nvSpPr>
          <p:cNvPr id="126" name="PlaceHolder 7"/>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127" name="PlaceHolder 8"/>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p:cSld>
    <p:bg>
      <p:bgPr>
        <a:solidFill>
          <a:srgbClr val="003399"/>
        </a:solidFill>
      </p:bgPr>
    </p:bg>
    <p:spTree>
      <p:nvGrpSpPr>
        <p:cNvPr id="1" name=""/>
        <p:cNvGrpSpPr/>
        <p:nvPr/>
      </p:nvGrpSpPr>
      <p:grpSpPr>
        <a:xfrm>
          <a:off x="0" y="0"/>
          <a:ext cx="0" cy="0"/>
          <a:chOff x="0" y="0"/>
          <a:chExt cx="0" cy="0"/>
        </a:xfrm>
      </p:grpSpPr>
      <p:sp>
        <p:nvSpPr>
          <p:cNvPr id="162"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163"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198" name="Kép 1" descr=""/>
          <p:cNvPicPr/>
          <p:nvPr/>
        </p:nvPicPr>
        <p:blipFill>
          <a:blip r:embed="rId2"/>
          <a:stretch/>
        </p:blipFill>
        <p:spPr>
          <a:xfrm>
            <a:off x="0" y="0"/>
            <a:ext cx="13003560" cy="9752400"/>
          </a:xfrm>
          <a:prstGeom prst="rect">
            <a:avLst/>
          </a:prstGeom>
          <a:ln>
            <a:noFill/>
          </a:ln>
        </p:spPr>
      </p:pic>
      <p:sp>
        <p:nvSpPr>
          <p:cNvPr id="199"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200"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235" name="Kép 2" descr=""/>
          <p:cNvPicPr/>
          <p:nvPr/>
        </p:nvPicPr>
        <p:blipFill>
          <a:blip r:embed="rId2"/>
          <a:stretch/>
        </p:blipFill>
        <p:spPr>
          <a:xfrm>
            <a:off x="0" y="-19800"/>
            <a:ext cx="13003560" cy="9752400"/>
          </a:xfrm>
          <a:prstGeom prst="rect">
            <a:avLst/>
          </a:prstGeom>
          <a:ln>
            <a:noFill/>
          </a:ln>
        </p:spPr>
      </p:pic>
      <p:sp>
        <p:nvSpPr>
          <p:cNvPr id="236"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237"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72" name="PlaceHolder 1"/>
          <p:cNvSpPr>
            <a:spLocks noGrp="1"/>
          </p:cNvSpPr>
          <p:nvPr>
            <p:ph type="title"/>
          </p:nvPr>
        </p:nvSpPr>
        <p:spPr>
          <a:xfrm>
            <a:off x="457200" y="219600"/>
            <a:ext cx="8228880" cy="1252800"/>
          </a:xfrm>
          <a:prstGeom prst="rect">
            <a:avLst/>
          </a:prstGeom>
        </p:spPr>
        <p:txBody>
          <a:bodyPr lIns="0" rIns="0" tIns="0" bIns="0" anchor="ctr"/>
          <a:p>
            <a:r>
              <a:rPr lang="ru-RU">
                <a:latin typeface="Arial"/>
              </a:rPr>
              <a:t>Для правки текста заголовка щёлкните мышью</a:t>
            </a:r>
            <a:endParaRPr/>
          </a:p>
        </p:txBody>
      </p:sp>
      <p:sp>
        <p:nvSpPr>
          <p:cNvPr id="273"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08" name="PlaceHolder 1"/>
          <p:cNvSpPr>
            <a:spLocks noGrp="1"/>
          </p:cNvSpPr>
          <p:nvPr>
            <p:ph type="title"/>
          </p:nvPr>
        </p:nvSpPr>
        <p:spPr>
          <a:xfrm>
            <a:off x="457200" y="273600"/>
            <a:ext cx="8229240" cy="1144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309" name="PlaceHolder 2"/>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image" Target="../media/image37.jpeg"/><Relationship Id="rId3" Type="http://schemas.openxmlformats.org/officeDocument/2006/relationships/image" Target="../media/image38.jpe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43.png"/><Relationship Id="rId9" Type="http://schemas.openxmlformats.org/officeDocument/2006/relationships/image" Target="../media/image44.png"/><Relationship Id="rId10" Type="http://schemas.openxmlformats.org/officeDocument/2006/relationships/image" Target="../media/image45.png"/><Relationship Id="rId1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79.jpeg"/><Relationship Id="rId2" Type="http://schemas.openxmlformats.org/officeDocument/2006/relationships/image" Target="../media/image80.png"/><Relationship Id="rId3" Type="http://schemas.openxmlformats.org/officeDocument/2006/relationships/image" Target="../media/image81.jpeg"/><Relationship Id="rId4" Type="http://schemas.openxmlformats.org/officeDocument/2006/relationships/image" Target="../media/image82.jpeg"/><Relationship Id="rId5" Type="http://schemas.openxmlformats.org/officeDocument/2006/relationships/image" Target="../media/image83.jpeg"/><Relationship Id="rId6" Type="http://schemas.openxmlformats.org/officeDocument/2006/relationships/image" Target="../media/image84.jpeg"/><Relationship Id="rId7" Type="http://schemas.openxmlformats.org/officeDocument/2006/relationships/image" Target="../media/image85.jpeg"/><Relationship Id="rId8" Type="http://schemas.openxmlformats.org/officeDocument/2006/relationships/image" Target="../media/image86.jpeg"/><Relationship Id="rId9" Type="http://schemas.openxmlformats.org/officeDocument/2006/relationships/slideLayout" Target="../slideLayouts/slideLayout13.xml"/>
</Relationships>
</file>

<file path=ppt/slides/_rels/slide100.xml.rels><?xml version="1.0" encoding="UTF-8"?>
<Relationships xmlns="http://schemas.openxmlformats.org/package/2006/relationships"><Relationship Id="rId1" Type="http://schemas.openxmlformats.org/officeDocument/2006/relationships/image" Target="../media/image279.png"/><Relationship Id="rId2" Type="http://schemas.openxmlformats.org/officeDocument/2006/relationships/slideLayout" Target="../slideLayouts/slideLayout133.xml"/>
</Relationships>
</file>

<file path=ppt/slides/_rels/slide101.xml.rels><?xml version="1.0" encoding="UTF-8"?>
<Relationships xmlns="http://schemas.openxmlformats.org/package/2006/relationships"><Relationship Id="rId1" Type="http://schemas.openxmlformats.org/officeDocument/2006/relationships/image" Target="../media/image280.png"/><Relationship Id="rId2" Type="http://schemas.openxmlformats.org/officeDocument/2006/relationships/image" Target="../media/image281.jpeg"/><Relationship Id="rId3" Type="http://schemas.openxmlformats.org/officeDocument/2006/relationships/image" Target="../media/image282.jpeg"/><Relationship Id="rId4" Type="http://schemas.openxmlformats.org/officeDocument/2006/relationships/image" Target="../media/image283.jpeg"/><Relationship Id="rId5" Type="http://schemas.openxmlformats.org/officeDocument/2006/relationships/slideLayout" Target="../slideLayouts/slideLayout49.xml"/>
</Relationships>
</file>

<file path=ppt/slides/_rels/slide102.xml.rels><?xml version="1.0" encoding="UTF-8"?>
<Relationships xmlns="http://schemas.openxmlformats.org/package/2006/relationships"><Relationship Id="rId1" Type="http://schemas.openxmlformats.org/officeDocument/2006/relationships/image" Target="../media/image284.jpeg"/><Relationship Id="rId2" Type="http://schemas.openxmlformats.org/officeDocument/2006/relationships/image" Target="../media/image285.jpeg"/><Relationship Id="rId3" Type="http://schemas.openxmlformats.org/officeDocument/2006/relationships/image" Target="../media/image286.png"/><Relationship Id="rId4" Type="http://schemas.openxmlformats.org/officeDocument/2006/relationships/image" Target="../media/image287.jpeg"/><Relationship Id="rId5" Type="http://schemas.openxmlformats.org/officeDocument/2006/relationships/slideLayout" Target="../slideLayouts/slideLayout49.xml"/>
</Relationships>
</file>

<file path=ppt/slides/_rels/slide103.xml.rels><?xml version="1.0" encoding="UTF-8"?>
<Relationships xmlns="http://schemas.openxmlformats.org/package/2006/relationships"><Relationship Id="rId1" Type="http://schemas.openxmlformats.org/officeDocument/2006/relationships/image" Target="../media/image288.jpeg"/><Relationship Id="rId2" Type="http://schemas.openxmlformats.org/officeDocument/2006/relationships/image" Target="../media/image289.jpeg"/><Relationship Id="rId3" Type="http://schemas.openxmlformats.org/officeDocument/2006/relationships/image" Target="../media/image290.png"/><Relationship Id="rId4" Type="http://schemas.openxmlformats.org/officeDocument/2006/relationships/slideLayout" Target="../slideLayouts/slideLayout49.xml"/>
</Relationships>
</file>

<file path=ppt/slides/_rels/slide104.xml.rels><?xml version="1.0" encoding="UTF-8"?>
<Relationships xmlns="http://schemas.openxmlformats.org/package/2006/relationships"><Relationship Id="rId1" Type="http://schemas.openxmlformats.org/officeDocument/2006/relationships/image" Target="../media/image291.jpeg"/><Relationship Id="rId2" Type="http://schemas.openxmlformats.org/officeDocument/2006/relationships/image" Target="../media/image292.jpeg"/><Relationship Id="rId3" Type="http://schemas.openxmlformats.org/officeDocument/2006/relationships/image" Target="../media/image293.png"/><Relationship Id="rId4" Type="http://schemas.openxmlformats.org/officeDocument/2006/relationships/slideLayout" Target="../slideLayouts/slideLayout49.xml"/>
</Relationships>
</file>

<file path=ppt/slides/_rels/slide105.xml.rels><?xml version="1.0" encoding="UTF-8"?>
<Relationships xmlns="http://schemas.openxmlformats.org/package/2006/relationships"><Relationship Id="rId1" Type="http://schemas.openxmlformats.org/officeDocument/2006/relationships/image" Target="../media/image294.jpeg"/><Relationship Id="rId2" Type="http://schemas.openxmlformats.org/officeDocument/2006/relationships/image" Target="../media/image295.jpeg"/><Relationship Id="rId3" Type="http://schemas.openxmlformats.org/officeDocument/2006/relationships/slideLayout" Target="../slideLayouts/slideLayout133.xml"/>
</Relationships>
</file>

<file path=ppt/slides/_rels/slide106.xml.rels><?xml version="1.0" encoding="UTF-8"?>
<Relationships xmlns="http://schemas.openxmlformats.org/package/2006/relationships"><Relationship Id="rId1" Type="http://schemas.openxmlformats.org/officeDocument/2006/relationships/image" Target="../media/image296.png"/><Relationship Id="rId2" Type="http://schemas.openxmlformats.org/officeDocument/2006/relationships/image" Target="../media/image297.jpeg"/><Relationship Id="rId3" Type="http://schemas.openxmlformats.org/officeDocument/2006/relationships/image" Target="../media/image298.jpeg"/><Relationship Id="rId4" Type="http://schemas.openxmlformats.org/officeDocument/2006/relationships/image" Target="../media/image299.jpeg"/><Relationship Id="rId5" Type="http://schemas.openxmlformats.org/officeDocument/2006/relationships/image" Target="../media/image300.jpeg"/><Relationship Id="rId6" Type="http://schemas.openxmlformats.org/officeDocument/2006/relationships/slideLayout" Target="../slideLayouts/slideLayout49.xml"/>
</Relationships>
</file>

<file path=ppt/slides/_rels/slide107.xml.rels><?xml version="1.0" encoding="UTF-8"?>
<Relationships xmlns="http://schemas.openxmlformats.org/package/2006/relationships"><Relationship Id="rId1" Type="http://schemas.openxmlformats.org/officeDocument/2006/relationships/image" Target="../media/image301.png"/><Relationship Id="rId2" Type="http://schemas.openxmlformats.org/officeDocument/2006/relationships/image" Target="../media/image302.jpeg"/><Relationship Id="rId3" Type="http://schemas.openxmlformats.org/officeDocument/2006/relationships/image" Target="../media/image303.jpeg"/><Relationship Id="rId4" Type="http://schemas.openxmlformats.org/officeDocument/2006/relationships/slideLayout" Target="../slideLayouts/slideLayout49.xml"/>
</Relationships>
</file>

<file path=ppt/slides/_rels/slide108.xml.rels><?xml version="1.0" encoding="UTF-8"?>
<Relationships xmlns="http://schemas.openxmlformats.org/package/2006/relationships"><Relationship Id="rId1" Type="http://schemas.openxmlformats.org/officeDocument/2006/relationships/image" Target="../media/image304.png"/><Relationship Id="rId2" Type="http://schemas.openxmlformats.org/officeDocument/2006/relationships/image" Target="../media/image305.jpeg"/><Relationship Id="rId3" Type="http://schemas.openxmlformats.org/officeDocument/2006/relationships/image" Target="../media/image306.jpeg"/><Relationship Id="rId4" Type="http://schemas.openxmlformats.org/officeDocument/2006/relationships/slideLayout" Target="../slideLayouts/slideLayout49.xml"/>
</Relationships>
</file>

<file path=ppt/slides/_rels/slide109.xml.rels><?xml version="1.0" encoding="UTF-8"?>
<Relationships xmlns="http://schemas.openxmlformats.org/package/2006/relationships"><Relationship Id="rId1" Type="http://schemas.openxmlformats.org/officeDocument/2006/relationships/image" Target="../media/image307.png"/><Relationship Id="rId2" Type="http://schemas.openxmlformats.org/officeDocument/2006/relationships/slideLayout" Target="../slideLayouts/slideLayout133.xml"/>
</Relationships>
</file>

<file path=ppt/slides/_rels/slide11.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image" Target="../media/image88.jpeg"/><Relationship Id="rId3" Type="http://schemas.openxmlformats.org/officeDocument/2006/relationships/image" Target="../media/image89.jpeg"/><Relationship Id="rId4" Type="http://schemas.openxmlformats.org/officeDocument/2006/relationships/slideLayout" Target="../slideLayouts/slideLayout13.xml"/>
</Relationships>
</file>

<file path=ppt/slides/_rels/slide110.xml.rels><?xml version="1.0" encoding="UTF-8"?>
<Relationships xmlns="http://schemas.openxmlformats.org/package/2006/relationships"><Relationship Id="rId1" Type="http://schemas.openxmlformats.org/officeDocument/2006/relationships/image" Target="../media/image308.jpeg"/><Relationship Id="rId2" Type="http://schemas.openxmlformats.org/officeDocument/2006/relationships/slideLayout" Target="../slideLayouts/slideLayout133.xml"/>
</Relationships>
</file>

<file path=ppt/slides/_rels/slide111.xml.rels><?xml version="1.0" encoding="UTF-8"?>
<Relationships xmlns="http://schemas.openxmlformats.org/package/2006/relationships"><Relationship Id="rId1" Type="http://schemas.openxmlformats.org/officeDocument/2006/relationships/image" Target="../media/image309.png"/><Relationship Id="rId2" Type="http://schemas.openxmlformats.org/officeDocument/2006/relationships/slideLayout" Target="../slideLayouts/slideLayout133.xml"/>
</Relationships>
</file>

<file path=ppt/slides/_rels/slide112.xml.rels><?xml version="1.0" encoding="UTF-8"?>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311.jpeg"/><Relationship Id="rId3" Type="http://schemas.openxmlformats.org/officeDocument/2006/relationships/slideLayout" Target="../slideLayouts/slideLayout133.xml"/>
</Relationships>
</file>

<file path=ppt/slides/_rels/slide113.xml.rels><?xml version="1.0" encoding="UTF-8"?>
<Relationships xmlns="http://schemas.openxmlformats.org/package/2006/relationships"><Relationship Id="rId1" Type="http://schemas.openxmlformats.org/officeDocument/2006/relationships/image" Target="../media/image312.png"/><Relationship Id="rId2" Type="http://schemas.openxmlformats.org/officeDocument/2006/relationships/image" Target="../media/image313.jpeg"/><Relationship Id="rId3" Type="http://schemas.openxmlformats.org/officeDocument/2006/relationships/image" Target="../media/image314.jpeg"/><Relationship Id="rId4" Type="http://schemas.openxmlformats.org/officeDocument/2006/relationships/slideLayout" Target="../slideLayouts/slideLayout49.xml"/>
</Relationships>
</file>

<file path=ppt/slides/_rels/slide114.xml.rels><?xml version="1.0" encoding="UTF-8"?>
<Relationships xmlns="http://schemas.openxmlformats.org/package/2006/relationships"><Relationship Id="rId1" Type="http://schemas.openxmlformats.org/officeDocument/2006/relationships/image" Target="../media/image315.png"/><Relationship Id="rId2" Type="http://schemas.openxmlformats.org/officeDocument/2006/relationships/image" Target="../media/image316.jpeg"/><Relationship Id="rId3" Type="http://schemas.openxmlformats.org/officeDocument/2006/relationships/image" Target="../media/image317.jpeg"/><Relationship Id="rId4" Type="http://schemas.openxmlformats.org/officeDocument/2006/relationships/slideLayout" Target="../slideLayouts/slideLayout49.xml"/>
</Relationships>
</file>

<file path=ppt/slides/_rels/slide115.xml.rels><?xml version="1.0" encoding="UTF-8"?>
<Relationships xmlns="http://schemas.openxmlformats.org/package/2006/relationships"><Relationship Id="rId1" Type="http://schemas.openxmlformats.org/officeDocument/2006/relationships/image" Target="../media/image318.png"/><Relationship Id="rId2" Type="http://schemas.openxmlformats.org/officeDocument/2006/relationships/image" Target="../media/image319.jpeg"/><Relationship Id="rId3" Type="http://schemas.openxmlformats.org/officeDocument/2006/relationships/image" Target="../media/image320.jpeg"/><Relationship Id="rId4" Type="http://schemas.openxmlformats.org/officeDocument/2006/relationships/slideLayout" Target="../slideLayouts/slideLayout49.xml"/>
</Relationships>
</file>

<file path=ppt/slides/_rels/slide116.xml.rels><?xml version="1.0" encoding="UTF-8"?>
<Relationships xmlns="http://schemas.openxmlformats.org/package/2006/relationships"><Relationship Id="rId1" Type="http://schemas.openxmlformats.org/officeDocument/2006/relationships/image" Target="../media/image321.png"/><Relationship Id="rId2" Type="http://schemas.openxmlformats.org/officeDocument/2006/relationships/image" Target="../media/image322.jpeg"/><Relationship Id="rId3" Type="http://schemas.openxmlformats.org/officeDocument/2006/relationships/image" Target="../media/image323.jpeg"/><Relationship Id="rId4" Type="http://schemas.openxmlformats.org/officeDocument/2006/relationships/slideLayout" Target="../slideLayouts/slideLayout49.xml"/>
</Relationships>
</file>

<file path=ppt/slides/_rels/slide117.xml.rels><?xml version="1.0" encoding="UTF-8"?>
<Relationships xmlns="http://schemas.openxmlformats.org/package/2006/relationships"><Relationship Id="rId1" Type="http://schemas.openxmlformats.org/officeDocument/2006/relationships/image" Target="../media/image324.png"/><Relationship Id="rId2" Type="http://schemas.openxmlformats.org/officeDocument/2006/relationships/image" Target="../media/image325.jpeg"/><Relationship Id="rId3" Type="http://schemas.openxmlformats.org/officeDocument/2006/relationships/image" Target="../media/image326.jpeg"/><Relationship Id="rId4" Type="http://schemas.openxmlformats.org/officeDocument/2006/relationships/slideLayout" Target="../slideLayouts/slideLayout49.xml"/>
</Relationships>
</file>

<file path=ppt/slides/_rels/slide118.xml.rels><?xml version="1.0" encoding="UTF-8"?>
<Relationships xmlns="http://schemas.openxmlformats.org/package/2006/relationships"><Relationship Id="rId1" Type="http://schemas.openxmlformats.org/officeDocument/2006/relationships/image" Target="../media/image327.png"/><Relationship Id="rId2" Type="http://schemas.openxmlformats.org/officeDocument/2006/relationships/slideLayout" Target="../slideLayouts/slideLayout133.xml"/>
</Relationships>
</file>

<file path=ppt/slides/_rels/slide119.xml.rels><?xml version="1.0" encoding="UTF-8"?>
<Relationships xmlns="http://schemas.openxmlformats.org/package/2006/relationships"><Relationship Id="rId1" Type="http://schemas.openxmlformats.org/officeDocument/2006/relationships/image" Target="../media/image328.png"/><Relationship Id="rId2" Type="http://schemas.openxmlformats.org/officeDocument/2006/relationships/image" Target="../media/image329.jpeg"/><Relationship Id="rId3" Type="http://schemas.openxmlformats.org/officeDocument/2006/relationships/slideLayout" Target="../slideLayouts/slideLayout49.xml"/>
</Relationships>
</file>

<file path=ppt/slides/_rels/slide12.xml.rels><?xml version="1.0" encoding="UTF-8"?>
<Relationships xmlns="http://schemas.openxmlformats.org/package/2006/relationships"><Relationship Id="rId1" Type="http://schemas.openxmlformats.org/officeDocument/2006/relationships/image" Target="../media/image90.jpeg"/><Relationship Id="rId2" Type="http://schemas.openxmlformats.org/officeDocument/2006/relationships/image" Target="../media/image91.png"/><Relationship Id="rId3" Type="http://schemas.openxmlformats.org/officeDocument/2006/relationships/image" Target="../media/image92.jpeg"/><Relationship Id="rId4" Type="http://schemas.openxmlformats.org/officeDocument/2006/relationships/image" Target="../media/image93.jpeg"/><Relationship Id="rId5" Type="http://schemas.openxmlformats.org/officeDocument/2006/relationships/image" Target="../media/image94.jpeg"/><Relationship Id="rId6" Type="http://schemas.openxmlformats.org/officeDocument/2006/relationships/image" Target="../media/image95.jpeg"/><Relationship Id="rId7" Type="http://schemas.openxmlformats.org/officeDocument/2006/relationships/image" Target="../media/image96.jpeg"/><Relationship Id="rId8" Type="http://schemas.openxmlformats.org/officeDocument/2006/relationships/slideLayout" Target="../slideLayouts/slideLayout13.xml"/>
</Relationships>
</file>

<file path=ppt/slides/_rels/slide120.xml.rels><?xml version="1.0" encoding="UTF-8"?>
<Relationships xmlns="http://schemas.openxmlformats.org/package/2006/relationships"><Relationship Id="rId1" Type="http://schemas.openxmlformats.org/officeDocument/2006/relationships/image" Target="../media/image330.png"/><Relationship Id="rId2" Type="http://schemas.openxmlformats.org/officeDocument/2006/relationships/slideLayout" Target="../slideLayouts/slideLayout133.xml"/>
</Relationships>
</file>

<file path=ppt/slides/_rels/slide121.xml.rels><?xml version="1.0" encoding="UTF-8"?>
<Relationships xmlns="http://schemas.openxmlformats.org/package/2006/relationships"><Relationship Id="rId1" Type="http://schemas.openxmlformats.org/officeDocument/2006/relationships/image" Target="../media/image331.png"/><Relationship Id="rId2" Type="http://schemas.openxmlformats.org/officeDocument/2006/relationships/image" Target="../media/image332.jpeg"/><Relationship Id="rId3" Type="http://schemas.openxmlformats.org/officeDocument/2006/relationships/image" Target="../media/image333.jpeg"/><Relationship Id="rId4" Type="http://schemas.openxmlformats.org/officeDocument/2006/relationships/slideLayout" Target="../slideLayouts/slideLayout49.xml"/>
</Relationships>
</file>

<file path=ppt/slides/_rels/slide122.xml.rels><?xml version="1.0" encoding="UTF-8"?>
<Relationships xmlns="http://schemas.openxmlformats.org/package/2006/relationships"><Relationship Id="rId1" Type="http://schemas.openxmlformats.org/officeDocument/2006/relationships/image" Target="../media/image334.png"/><Relationship Id="rId2" Type="http://schemas.openxmlformats.org/officeDocument/2006/relationships/image" Target="../media/image335.jpeg"/><Relationship Id="rId3" Type="http://schemas.openxmlformats.org/officeDocument/2006/relationships/image" Target="../media/image336.jpeg"/><Relationship Id="rId4" Type="http://schemas.openxmlformats.org/officeDocument/2006/relationships/slideLayout" Target="../slideLayouts/slideLayout49.xml"/>
</Relationships>
</file>

<file path=ppt/slides/_rels/slide123.xml.rels><?xml version="1.0" encoding="UTF-8"?>
<Relationships xmlns="http://schemas.openxmlformats.org/package/2006/relationships"><Relationship Id="rId1" Type="http://schemas.openxmlformats.org/officeDocument/2006/relationships/image" Target="../media/image337.png"/><Relationship Id="rId2" Type="http://schemas.openxmlformats.org/officeDocument/2006/relationships/image" Target="../media/image338.jpeg"/><Relationship Id="rId3" Type="http://schemas.openxmlformats.org/officeDocument/2006/relationships/image" Target="../media/image339.jpeg"/><Relationship Id="rId4" Type="http://schemas.openxmlformats.org/officeDocument/2006/relationships/image" Target="../media/image340.jpeg"/><Relationship Id="rId5" Type="http://schemas.openxmlformats.org/officeDocument/2006/relationships/slideLayout" Target="../slideLayouts/slideLayout49.xml"/>
</Relationships>
</file>

<file path=ppt/slides/_rels/slide124.xml.rels><?xml version="1.0" encoding="UTF-8"?>
<Relationships xmlns="http://schemas.openxmlformats.org/package/2006/relationships"><Relationship Id="rId1" Type="http://schemas.openxmlformats.org/officeDocument/2006/relationships/image" Target="../media/image341.png"/><Relationship Id="rId2" Type="http://schemas.openxmlformats.org/officeDocument/2006/relationships/image" Target="../media/image342.jpeg"/><Relationship Id="rId3" Type="http://schemas.openxmlformats.org/officeDocument/2006/relationships/image" Target="../media/image343.jpeg"/><Relationship Id="rId4" Type="http://schemas.openxmlformats.org/officeDocument/2006/relationships/slideLayout" Target="../slideLayouts/slideLayout49.xml"/>
</Relationships>
</file>

<file path=ppt/slides/_rels/slide125.xml.rels><?xml version="1.0" encoding="UTF-8"?>
<Relationships xmlns="http://schemas.openxmlformats.org/package/2006/relationships"><Relationship Id="rId1" Type="http://schemas.openxmlformats.org/officeDocument/2006/relationships/image" Target="../media/image344.png"/><Relationship Id="rId2" Type="http://schemas.openxmlformats.org/officeDocument/2006/relationships/image" Target="../media/image345.jpeg"/><Relationship Id="rId3" Type="http://schemas.openxmlformats.org/officeDocument/2006/relationships/image" Target="../media/image346.jpeg"/><Relationship Id="rId4" Type="http://schemas.openxmlformats.org/officeDocument/2006/relationships/slideLayout" Target="../slideLayouts/slideLayout49.xml"/>
</Relationships>
</file>

<file path=ppt/slides/_rels/slide126.xml.rels><?xml version="1.0" encoding="UTF-8"?>
<Relationships xmlns="http://schemas.openxmlformats.org/package/2006/relationships"><Relationship Id="rId1" Type="http://schemas.openxmlformats.org/officeDocument/2006/relationships/image" Target="../media/image347.png"/><Relationship Id="rId2" Type="http://schemas.openxmlformats.org/officeDocument/2006/relationships/image" Target="../media/image348.jpeg"/><Relationship Id="rId3" Type="http://schemas.openxmlformats.org/officeDocument/2006/relationships/image" Target="../media/image349.jpeg"/><Relationship Id="rId4" Type="http://schemas.openxmlformats.org/officeDocument/2006/relationships/slideLayout" Target="../slideLayouts/slideLayout49.xml"/>
</Relationships>
</file>

<file path=ppt/slides/_rels/slide127.xml.rels><?xml version="1.0" encoding="UTF-8"?>
<Relationships xmlns="http://schemas.openxmlformats.org/package/2006/relationships"><Relationship Id="rId1" Type="http://schemas.openxmlformats.org/officeDocument/2006/relationships/image" Target="../media/image350.png"/><Relationship Id="rId2" Type="http://schemas.openxmlformats.org/officeDocument/2006/relationships/image" Target="../media/image351.jpeg"/><Relationship Id="rId3" Type="http://schemas.openxmlformats.org/officeDocument/2006/relationships/image" Target="../media/image352.jpeg"/><Relationship Id="rId4" Type="http://schemas.openxmlformats.org/officeDocument/2006/relationships/slideLayout" Target="../slideLayouts/slideLayout49.xml"/>
</Relationships>
</file>

<file path=ppt/slides/_rels/slide128.xml.rels><?xml version="1.0" encoding="UTF-8"?>
<Relationships xmlns="http://schemas.openxmlformats.org/package/2006/relationships"><Relationship Id="rId1" Type="http://schemas.openxmlformats.org/officeDocument/2006/relationships/image" Target="../media/image353.png"/><Relationship Id="rId2" Type="http://schemas.openxmlformats.org/officeDocument/2006/relationships/image" Target="../media/image354.jpeg"/><Relationship Id="rId3" Type="http://schemas.openxmlformats.org/officeDocument/2006/relationships/image" Target="../media/image355.jpeg"/><Relationship Id="rId4" Type="http://schemas.openxmlformats.org/officeDocument/2006/relationships/slideLayout" Target="../slideLayouts/slideLayout49.xml"/>
</Relationships>
</file>

<file path=ppt/slides/_rels/slide129.xml.rels><?xml version="1.0" encoding="UTF-8"?>
<Relationships xmlns="http://schemas.openxmlformats.org/package/2006/relationships"><Relationship Id="rId1" Type="http://schemas.openxmlformats.org/officeDocument/2006/relationships/image" Target="../media/image356.png"/><Relationship Id="rId2" Type="http://schemas.openxmlformats.org/officeDocument/2006/relationships/image" Target="../media/image357.jpeg"/><Relationship Id="rId3" Type="http://schemas.openxmlformats.org/officeDocument/2006/relationships/slideLayout" Target="../slideLayouts/slideLayout133.xml"/>
</Relationships>
</file>

<file path=ppt/slides/_rels/slide13.xml.rels><?xml version="1.0" encoding="UTF-8"?>
<Relationships xmlns="http://schemas.openxmlformats.org/package/2006/relationships"><Relationship Id="rId1" Type="http://schemas.openxmlformats.org/officeDocument/2006/relationships/image" Target="../media/image97.jpeg"/><Relationship Id="rId2" Type="http://schemas.openxmlformats.org/officeDocument/2006/relationships/image" Target="../media/image98.png"/><Relationship Id="rId3" Type="http://schemas.openxmlformats.org/officeDocument/2006/relationships/image" Target="../media/image99.jpeg"/><Relationship Id="rId4" Type="http://schemas.openxmlformats.org/officeDocument/2006/relationships/image" Target="../media/image100.jpeg"/><Relationship Id="rId5" Type="http://schemas.openxmlformats.org/officeDocument/2006/relationships/image" Target="../media/image101.jpeg"/><Relationship Id="rId6" Type="http://schemas.openxmlformats.org/officeDocument/2006/relationships/image" Target="../media/image102.jpeg"/><Relationship Id="rId7" Type="http://schemas.openxmlformats.org/officeDocument/2006/relationships/slideLayout" Target="../slideLayouts/slideLayout13.xml"/>
</Relationships>
</file>

<file path=ppt/slides/_rels/slide130.xml.rels><?xml version="1.0" encoding="UTF-8"?>
<Relationships xmlns="http://schemas.openxmlformats.org/package/2006/relationships"><Relationship Id="rId1" Type="http://schemas.openxmlformats.org/officeDocument/2006/relationships/image" Target="../media/image358.png"/><Relationship Id="rId2" Type="http://schemas.openxmlformats.org/officeDocument/2006/relationships/image" Target="../media/image359.png"/><Relationship Id="rId3" Type="http://schemas.openxmlformats.org/officeDocument/2006/relationships/image" Target="../media/image360.jpeg"/><Relationship Id="rId4" Type="http://schemas.openxmlformats.org/officeDocument/2006/relationships/slideLayout" Target="../slideLayouts/slideLayout49.xml"/>
</Relationships>
</file>

<file path=ppt/slides/_rels/slide131.xml.rels><?xml version="1.0" encoding="UTF-8"?>
<Relationships xmlns="http://schemas.openxmlformats.org/package/2006/relationships"><Relationship Id="rId1" Type="http://schemas.openxmlformats.org/officeDocument/2006/relationships/image" Target="../media/image361.png"/><Relationship Id="rId2" Type="http://schemas.openxmlformats.org/officeDocument/2006/relationships/image" Target="../media/image362.jpeg"/><Relationship Id="rId3" Type="http://schemas.openxmlformats.org/officeDocument/2006/relationships/slideLayout" Target="../slideLayouts/slideLayout133.xml"/>
</Relationships>
</file>

<file path=ppt/slides/_rels/slide132.xml.rels><?xml version="1.0" encoding="UTF-8"?>
<Relationships xmlns="http://schemas.openxmlformats.org/package/2006/relationships"><Relationship Id="rId1" Type="http://schemas.openxmlformats.org/officeDocument/2006/relationships/slideLayout" Target="../slideLayouts/slideLayout133.xml"/>
</Relationships>
</file>

<file path=ppt/slides/_rels/slide133.xml.rels><?xml version="1.0" encoding="UTF-8"?>
<Relationships xmlns="http://schemas.openxmlformats.org/package/2006/relationships"><Relationship Id="rId1" Type="http://schemas.openxmlformats.org/officeDocument/2006/relationships/image" Target="../media/image363.png"/><Relationship Id="rId2" Type="http://schemas.openxmlformats.org/officeDocument/2006/relationships/slideLayout" Target="../slideLayouts/slideLayout145.xml"/>
</Relationships>
</file>

<file path=ppt/slides/_rels/slide134.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35.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36.xml.rels><?xml version="1.0" encoding="UTF-8"?>
<Relationships xmlns="http://schemas.openxmlformats.org/package/2006/relationships"><Relationship Id="rId1" Type="http://schemas.openxmlformats.org/officeDocument/2006/relationships/image" Target="../media/image364.png"/><Relationship Id="rId2" Type="http://schemas.openxmlformats.org/officeDocument/2006/relationships/image" Target="../media/image365.png"/><Relationship Id="rId3" Type="http://schemas.openxmlformats.org/officeDocument/2006/relationships/image" Target="../media/image366.png"/><Relationship Id="rId4" Type="http://schemas.openxmlformats.org/officeDocument/2006/relationships/image" Target="../media/image367.png"/><Relationship Id="rId5" Type="http://schemas.openxmlformats.org/officeDocument/2006/relationships/image" Target="../media/image368.png"/><Relationship Id="rId6" Type="http://schemas.openxmlformats.org/officeDocument/2006/relationships/slideLayout" Target="../slideLayouts/slideLayout49.xml"/>
</Relationships>
</file>

<file path=ppt/slides/_rels/slide137.xml.rels><?xml version="1.0" encoding="UTF-8"?>
<Relationships xmlns="http://schemas.openxmlformats.org/package/2006/relationships"><Relationship Id="rId1" Type="http://schemas.openxmlformats.org/officeDocument/2006/relationships/image" Target="../media/image369.png"/><Relationship Id="rId2" Type="http://schemas.openxmlformats.org/officeDocument/2006/relationships/slideLayout" Target="../slideLayouts/slideLayout49.xml"/>
</Relationships>
</file>

<file path=ppt/slides/_rels/slide138.xml.rels><?xml version="1.0" encoding="UTF-8"?>
<Relationships xmlns="http://schemas.openxmlformats.org/package/2006/relationships"><Relationship Id="rId1" Type="http://schemas.openxmlformats.org/officeDocument/2006/relationships/image" Target="../media/image370.jpeg"/><Relationship Id="rId2" Type="http://schemas.openxmlformats.org/officeDocument/2006/relationships/slideLayout" Target="../slideLayouts/slideLayout161.xml"/>
</Relationships>
</file>

<file path=ppt/slides/_rels/slide139.xml.rels><?xml version="1.0" encoding="UTF-8"?>
<Relationships xmlns="http://schemas.openxmlformats.org/package/2006/relationships"><Relationship Id="rId1" Type="http://schemas.openxmlformats.org/officeDocument/2006/relationships/image" Target="../media/image371.jpeg"/><Relationship Id="rId2" Type="http://schemas.openxmlformats.org/officeDocument/2006/relationships/slideLayout" Target="../slideLayouts/slideLayout169.xml"/>
</Relationships>
</file>

<file path=ppt/slides/_rels/slide14.xml.rels><?xml version="1.0" encoding="UTF-8"?>
<Relationships xmlns="http://schemas.openxmlformats.org/package/2006/relationships"><Relationship Id="rId1" Type="http://schemas.openxmlformats.org/officeDocument/2006/relationships/image" Target="../media/image103.jpeg"/><Relationship Id="rId2" Type="http://schemas.openxmlformats.org/officeDocument/2006/relationships/image" Target="../media/image104.jpeg"/><Relationship Id="rId3" Type="http://schemas.openxmlformats.org/officeDocument/2006/relationships/image" Target="../media/image105.jpeg"/><Relationship Id="rId4" Type="http://schemas.openxmlformats.org/officeDocument/2006/relationships/slideLayout" Target="../slideLayouts/slideLayout13.xml"/>
</Relationships>
</file>

<file path=ppt/slides/_rels/slide140.xml.rels><?xml version="1.0" encoding="UTF-8"?>
<Relationships xmlns="http://schemas.openxmlformats.org/package/2006/relationships"><Relationship Id="rId1" Type="http://schemas.openxmlformats.org/officeDocument/2006/relationships/slideLayout" Target="../slideLayouts/slideLayout169.xml"/>
</Relationships>
</file>

<file path=ppt/slides/_rels/slide141.xml.rels><?xml version="1.0" encoding="UTF-8"?>
<Relationships xmlns="http://schemas.openxmlformats.org/package/2006/relationships"><Relationship Id="rId1" Type="http://schemas.openxmlformats.org/officeDocument/2006/relationships/image" Target="../media/image372.jpeg"/><Relationship Id="rId2" Type="http://schemas.openxmlformats.org/officeDocument/2006/relationships/slideLayout" Target="../slideLayouts/slideLayout169.xml"/>
</Relationships>
</file>

<file path=ppt/slides/_rels/slide142.xml.rels><?xml version="1.0" encoding="UTF-8"?>
<Relationships xmlns="http://schemas.openxmlformats.org/package/2006/relationships"><Relationship Id="rId1" Type="http://schemas.openxmlformats.org/officeDocument/2006/relationships/image" Target="../media/image373.jpeg"/><Relationship Id="rId2" Type="http://schemas.openxmlformats.org/officeDocument/2006/relationships/slideLayout" Target="../slideLayouts/slideLayout169.xml"/>
</Relationships>
</file>

<file path=ppt/slides/_rels/slide143.xml.rels><?xml version="1.0" encoding="UTF-8"?>
<Relationships xmlns="http://schemas.openxmlformats.org/package/2006/relationships"><Relationship Id="rId1" Type="http://schemas.openxmlformats.org/officeDocument/2006/relationships/image" Target="../media/image374.jpeg"/><Relationship Id="rId2" Type="http://schemas.openxmlformats.org/officeDocument/2006/relationships/slideLayout" Target="../slideLayouts/slideLayout169.xml"/>
</Relationships>
</file>

<file path=ppt/slides/_rels/slide144.xml.rels><?xml version="1.0" encoding="UTF-8"?>
<Relationships xmlns="http://schemas.openxmlformats.org/package/2006/relationships"><Relationship Id="rId1" Type="http://schemas.openxmlformats.org/officeDocument/2006/relationships/image" Target="../media/image375.jpeg"/><Relationship Id="rId2" Type="http://schemas.openxmlformats.org/officeDocument/2006/relationships/slideLayout" Target="../slideLayouts/slideLayout169.xml"/>
</Relationships>
</file>

<file path=ppt/slides/_rels/slide145.xml.rels><?xml version="1.0" encoding="UTF-8"?>
<Relationships xmlns="http://schemas.openxmlformats.org/package/2006/relationships"><Relationship Id="rId1" Type="http://schemas.openxmlformats.org/officeDocument/2006/relationships/image" Target="../media/image376.jpeg"/><Relationship Id="rId2" Type="http://schemas.openxmlformats.org/officeDocument/2006/relationships/image" Target="../media/image377.jpeg"/><Relationship Id="rId3" Type="http://schemas.openxmlformats.org/officeDocument/2006/relationships/image" Target="../media/image378.jpeg"/><Relationship Id="rId4" Type="http://schemas.openxmlformats.org/officeDocument/2006/relationships/image" Target="../media/image379.jpeg"/><Relationship Id="rId5" Type="http://schemas.openxmlformats.org/officeDocument/2006/relationships/image" Target="../media/image380.jpeg"/><Relationship Id="rId6" Type="http://schemas.openxmlformats.org/officeDocument/2006/relationships/image" Target="../media/image381.jpeg"/><Relationship Id="rId7" Type="http://schemas.openxmlformats.org/officeDocument/2006/relationships/slideLayout" Target="../slideLayouts/slideLayout161.xml"/>
</Relationships>
</file>

<file path=ppt/slides/_rels/slide146.xml.rels><?xml version="1.0" encoding="UTF-8"?>
<Relationships xmlns="http://schemas.openxmlformats.org/package/2006/relationships"><Relationship Id="rId1" Type="http://schemas.openxmlformats.org/officeDocument/2006/relationships/image" Target="../media/image382.jpeg"/><Relationship Id="rId2" Type="http://schemas.openxmlformats.org/officeDocument/2006/relationships/slideLayout" Target="../slideLayouts/slideLayout49.xml"/>
</Relationships>
</file>

<file path=ppt/slides/_rels/slide147.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48.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49.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5.xml.rels><?xml version="1.0" encoding="UTF-8"?>
<Relationships xmlns="http://schemas.openxmlformats.org/package/2006/relationships"><Relationship Id="rId1" Type="http://schemas.openxmlformats.org/officeDocument/2006/relationships/image" Target="../media/image106.jpeg"/><Relationship Id="rId2" Type="http://schemas.openxmlformats.org/officeDocument/2006/relationships/image" Target="../media/image107.png"/><Relationship Id="rId3" Type="http://schemas.openxmlformats.org/officeDocument/2006/relationships/image" Target="../media/image108.jpeg"/><Relationship Id="rId4" Type="http://schemas.openxmlformats.org/officeDocument/2006/relationships/slideLayout" Target="../slideLayouts/slideLayout13.xml"/>
</Relationships>
</file>

<file path=ppt/slides/_rels/slide150.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51.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52.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53.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6.xml.rels><?xml version="1.0" encoding="UTF-8"?>
<Relationships xmlns="http://schemas.openxmlformats.org/package/2006/relationships"><Relationship Id="rId1" Type="http://schemas.openxmlformats.org/officeDocument/2006/relationships/image" Target="../media/image109.jpeg"/><Relationship Id="rId2" Type="http://schemas.openxmlformats.org/officeDocument/2006/relationships/image" Target="../media/image110.png"/><Relationship Id="rId3" Type="http://schemas.openxmlformats.org/officeDocument/2006/relationships/image" Target="../media/image111.jpeg"/><Relationship Id="rId4" Type="http://schemas.openxmlformats.org/officeDocument/2006/relationships/image" Target="../media/image112.jpeg"/><Relationship Id="rId5" Type="http://schemas.openxmlformats.org/officeDocument/2006/relationships/image" Target="../media/image113.jpeg"/><Relationship Id="rId6" Type="http://schemas.openxmlformats.org/officeDocument/2006/relationships/image" Target="../media/image114.jpeg"/><Relationship Id="rId7"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115.jpeg"/><Relationship Id="rId2" Type="http://schemas.openxmlformats.org/officeDocument/2006/relationships/image" Target="../media/image116.jpeg"/><Relationship Id="rId3"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image" Target="../media/image117.jpeg"/><Relationship Id="rId2" Type="http://schemas.openxmlformats.org/officeDocument/2006/relationships/slideLayout" Target="../slideLayouts/slideLayout37.xml"/>
</Relationships>
</file>

<file path=ppt/slides/_rels/slide19.xml.rels><?xml version="1.0" encoding="UTF-8"?>
<Relationships xmlns="http://schemas.openxmlformats.org/package/2006/relationships"><Relationship Id="rId1" Type="http://schemas.openxmlformats.org/officeDocument/2006/relationships/image" Target="../media/image118.jpeg"/><Relationship Id="rId2" Type="http://schemas.openxmlformats.org/officeDocument/2006/relationships/image" Target="../media/image119.jpeg"/><Relationship Id="rId3" Type="http://schemas.openxmlformats.org/officeDocument/2006/relationships/slideLayout" Target="../slideLayouts/slideLayout37.xml"/>
</Relationships>
</file>

<file path=ppt/slides/_rels/slide2.xml.rels><?xml version="1.0" encoding="UTF-8"?>
<Relationships xmlns="http://schemas.openxmlformats.org/package/2006/relationships"><Relationship Id="rId1" Type="http://schemas.openxmlformats.org/officeDocument/2006/relationships/image" Target="../media/image46.jpeg"/><Relationship Id="rId2" Type="http://schemas.openxmlformats.org/officeDocument/2006/relationships/image" Target="../media/image47.png"/><Relationship Id="rId3"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120.jpeg"/><Relationship Id="rId2" Type="http://schemas.openxmlformats.org/officeDocument/2006/relationships/image" Target="../media/image121.jpeg"/><Relationship Id="rId3" Type="http://schemas.openxmlformats.org/officeDocument/2006/relationships/image" Target="../media/image122.jpeg"/><Relationship Id="rId4" Type="http://schemas.openxmlformats.org/officeDocument/2006/relationships/image" Target="../media/image123.jpeg"/><Relationship Id="rId5" Type="http://schemas.openxmlformats.org/officeDocument/2006/relationships/slideLayout" Target="../slideLayouts/slideLayout37.xml"/>
</Relationships>
</file>

<file path=ppt/slides/_rels/slide21.xml.rels><?xml version="1.0" encoding="UTF-8"?>
<Relationships xmlns="http://schemas.openxmlformats.org/package/2006/relationships"><Relationship Id="rId1" Type="http://schemas.openxmlformats.org/officeDocument/2006/relationships/image" Target="../media/image124.jpeg"/><Relationship Id="rId2" Type="http://schemas.openxmlformats.org/officeDocument/2006/relationships/image" Target="../media/image125.jpeg"/><Relationship Id="rId3" Type="http://schemas.openxmlformats.org/officeDocument/2006/relationships/image" Target="../media/image126.jpeg"/><Relationship Id="rId4" Type="http://schemas.openxmlformats.org/officeDocument/2006/relationships/chart" Target="../charts/chart2.xml"/><Relationship Id="rId5" Type="http://schemas.openxmlformats.org/officeDocument/2006/relationships/image" Target="../media/image127.jpeg"/><Relationship Id="rId6" Type="http://schemas.openxmlformats.org/officeDocument/2006/relationships/image" Target="../media/image128.jpeg"/><Relationship Id="rId7" Type="http://schemas.openxmlformats.org/officeDocument/2006/relationships/image" Target="../media/image129.jpeg"/><Relationship Id="rId8" Type="http://schemas.openxmlformats.org/officeDocument/2006/relationships/slideLayout" Target="../slideLayouts/slideLayout37.xml"/>
</Relationships>
</file>

<file path=ppt/slides/_rels/slide22.xml.rels><?xml version="1.0" encoding="UTF-8"?>
<Relationships xmlns="http://schemas.openxmlformats.org/package/2006/relationships"><Relationship Id="rId1" Type="http://schemas.openxmlformats.org/officeDocument/2006/relationships/image" Target="../media/image130.jpeg"/><Relationship Id="rId2" Type="http://schemas.openxmlformats.org/officeDocument/2006/relationships/image" Target="../media/image131.jpeg"/><Relationship Id="rId3" Type="http://schemas.openxmlformats.org/officeDocument/2006/relationships/slideLayout" Target="../slideLayouts/slideLayout37.xml"/>
</Relationships>
</file>

<file path=ppt/slides/_rels/slide23.xml.rels><?xml version="1.0" encoding="UTF-8"?>
<Relationships xmlns="http://schemas.openxmlformats.org/package/2006/relationships"><Relationship Id="rId1" Type="http://schemas.openxmlformats.org/officeDocument/2006/relationships/image" Target="../media/image132.jpeg"/><Relationship Id="rId2" Type="http://schemas.openxmlformats.org/officeDocument/2006/relationships/image" Target="../media/image133.jpeg"/><Relationship Id="rId3" Type="http://schemas.openxmlformats.org/officeDocument/2006/relationships/image" Target="../media/image134.jpeg"/><Relationship Id="rId4" Type="http://schemas.openxmlformats.org/officeDocument/2006/relationships/image" Target="../media/image135.jpeg"/><Relationship Id="rId5" Type="http://schemas.openxmlformats.org/officeDocument/2006/relationships/image" Target="../media/image136.jpeg"/><Relationship Id="rId6" Type="http://schemas.openxmlformats.org/officeDocument/2006/relationships/slideLayout" Target="../slideLayouts/slideLayout37.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25.xml.rels><?xml version="1.0" encoding="UTF-8"?>
<Relationships xmlns="http://schemas.openxmlformats.org/package/2006/relationships"><Relationship Id="rId1" Type="http://schemas.openxmlformats.org/officeDocument/2006/relationships/image" Target="../media/image137.jpeg"/><Relationship Id="rId2" Type="http://schemas.openxmlformats.org/officeDocument/2006/relationships/slideLayout" Target="../slideLayouts/slideLayout49.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29.xml.rels><?xml version="1.0" encoding="UTF-8"?>
<Relationships xmlns="http://schemas.openxmlformats.org/package/2006/relationships"><Relationship Id="rId1" Type="http://schemas.openxmlformats.org/officeDocument/2006/relationships/image" Target="../media/image138.jpeg"/><Relationship Id="rId2" Type="http://schemas.openxmlformats.org/officeDocument/2006/relationships/image" Target="../media/image139.jpeg"/><Relationship Id="rId3" Type="http://schemas.openxmlformats.org/officeDocument/2006/relationships/image" Target="../media/image140.jpeg"/><Relationship Id="rId4" Type="http://schemas.openxmlformats.org/officeDocument/2006/relationships/image" Target="../media/image141.jpeg"/><Relationship Id="rId5" Type="http://schemas.openxmlformats.org/officeDocument/2006/relationships/image" Target="../media/image142.jpeg"/><Relationship Id="rId6" Type="http://schemas.openxmlformats.org/officeDocument/2006/relationships/slideLayout" Target="../slideLayouts/slideLayout49.xml"/>
</Relationships>
</file>

<file path=ppt/slides/_rels/slide3.xml.rels><?xml version="1.0" encoding="UTF-8"?>
<Relationships xmlns="http://schemas.openxmlformats.org/package/2006/relationships"><Relationship Id="rId1" Type="http://schemas.openxmlformats.org/officeDocument/2006/relationships/image" Target="../media/image48.jpeg"/><Relationship Id="rId2" Type="http://schemas.openxmlformats.org/officeDocument/2006/relationships/image" Target="../media/image49.png"/><Relationship Id="rId3" Type="http://schemas.openxmlformats.org/officeDocument/2006/relationships/image" Target="../media/image50.jpeg"/><Relationship Id="rId4"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image" Target="../media/image143.jpeg"/><Relationship Id="rId2" Type="http://schemas.openxmlformats.org/officeDocument/2006/relationships/image" Target="../media/image144.jpeg"/><Relationship Id="rId3" Type="http://schemas.openxmlformats.org/officeDocument/2006/relationships/image" Target="../media/image145.jpeg"/><Relationship Id="rId4" Type="http://schemas.openxmlformats.org/officeDocument/2006/relationships/image" Target="../media/image146.jpeg"/><Relationship Id="rId5" Type="http://schemas.openxmlformats.org/officeDocument/2006/relationships/slideLayout" Target="../slideLayouts/slideLayout49.xml"/>
</Relationships>
</file>

<file path=ppt/slides/_rels/slide31.xml.rels><?xml version="1.0" encoding="UTF-8"?>
<Relationships xmlns="http://schemas.openxmlformats.org/package/2006/relationships"><Relationship Id="rId1" Type="http://schemas.openxmlformats.org/officeDocument/2006/relationships/image" Target="../media/image147.jpeg"/><Relationship Id="rId2" Type="http://schemas.openxmlformats.org/officeDocument/2006/relationships/image" Target="../media/image148.jpeg"/><Relationship Id="rId3" Type="http://schemas.openxmlformats.org/officeDocument/2006/relationships/image" Target="../media/image149.jpeg"/><Relationship Id="rId4" Type="http://schemas.openxmlformats.org/officeDocument/2006/relationships/image" Target="../media/image150.jpeg"/><Relationship Id="rId5" Type="http://schemas.openxmlformats.org/officeDocument/2006/relationships/image" Target="../media/image151.jpeg"/><Relationship Id="rId6" Type="http://schemas.openxmlformats.org/officeDocument/2006/relationships/slideLayout" Target="../slideLayouts/slideLayout49.xml"/>
</Relationships>
</file>

<file path=ppt/slides/_rels/slide32.xml.rels><?xml version="1.0" encoding="UTF-8"?>
<Relationships xmlns="http://schemas.openxmlformats.org/package/2006/relationships"><Relationship Id="rId1" Type="http://schemas.openxmlformats.org/officeDocument/2006/relationships/image" Target="../media/image152.jpeg"/><Relationship Id="rId2" Type="http://schemas.openxmlformats.org/officeDocument/2006/relationships/image" Target="../media/image153.jpeg"/><Relationship Id="rId3" Type="http://schemas.openxmlformats.org/officeDocument/2006/relationships/image" Target="../media/image154.jpeg"/><Relationship Id="rId4" Type="http://schemas.openxmlformats.org/officeDocument/2006/relationships/image" Target="../media/image155.jpeg"/><Relationship Id="rId5" Type="http://schemas.openxmlformats.org/officeDocument/2006/relationships/image" Target="../media/image156.jpeg"/><Relationship Id="rId6" Type="http://schemas.openxmlformats.org/officeDocument/2006/relationships/slideLayout" Target="../slideLayouts/slideLayout49.xml"/>
</Relationships>
</file>

<file path=ppt/slides/_rels/slide33.xml.rels><?xml version="1.0" encoding="UTF-8"?>
<Relationships xmlns="http://schemas.openxmlformats.org/package/2006/relationships"><Relationship Id="rId1" Type="http://schemas.openxmlformats.org/officeDocument/2006/relationships/image" Target="../media/image157.jpeg"/><Relationship Id="rId2" Type="http://schemas.openxmlformats.org/officeDocument/2006/relationships/image" Target="../media/image158.jpeg"/><Relationship Id="rId3" Type="http://schemas.openxmlformats.org/officeDocument/2006/relationships/image" Target="../media/image159.jpeg"/><Relationship Id="rId4" Type="http://schemas.openxmlformats.org/officeDocument/2006/relationships/image" Target="../media/image160.jpeg"/><Relationship Id="rId5" Type="http://schemas.openxmlformats.org/officeDocument/2006/relationships/slideLayout" Target="../slideLayouts/slideLayout49.xml"/>
</Relationships>
</file>

<file path=ppt/slides/_rels/slide34.xml.rels><?xml version="1.0" encoding="UTF-8"?>
<Relationships xmlns="http://schemas.openxmlformats.org/package/2006/relationships"><Relationship Id="rId1" Type="http://schemas.openxmlformats.org/officeDocument/2006/relationships/image" Target="../media/image161.jpeg"/><Relationship Id="rId2" Type="http://schemas.openxmlformats.org/officeDocument/2006/relationships/image" Target="../media/image162.jpeg"/><Relationship Id="rId3" Type="http://schemas.openxmlformats.org/officeDocument/2006/relationships/image" Target="../media/image163.jpeg"/><Relationship Id="rId4" Type="http://schemas.openxmlformats.org/officeDocument/2006/relationships/image" Target="../media/image164.jpeg"/><Relationship Id="rId5" Type="http://schemas.openxmlformats.org/officeDocument/2006/relationships/slideLayout" Target="../slideLayouts/slideLayout49.xml"/>
</Relationships>
</file>

<file path=ppt/slides/_rels/slide35.xml.rels><?xml version="1.0" encoding="UTF-8"?>
<Relationships xmlns="http://schemas.openxmlformats.org/package/2006/relationships"><Relationship Id="rId1" Type="http://schemas.openxmlformats.org/officeDocument/2006/relationships/image" Target="../media/image165.jpeg"/><Relationship Id="rId2" Type="http://schemas.openxmlformats.org/officeDocument/2006/relationships/image" Target="../media/image166.jpeg"/><Relationship Id="rId3" Type="http://schemas.openxmlformats.org/officeDocument/2006/relationships/image" Target="../media/image167.jpeg"/><Relationship Id="rId4" Type="http://schemas.openxmlformats.org/officeDocument/2006/relationships/image" Target="../media/image168.jpeg"/><Relationship Id="rId5" Type="http://schemas.openxmlformats.org/officeDocument/2006/relationships/slideLayout" Target="../slideLayouts/slideLayout49.xml"/>
</Relationships>
</file>

<file path=ppt/slides/_rels/slide36.xml.rels><?xml version="1.0" encoding="UTF-8"?>
<Relationships xmlns="http://schemas.openxmlformats.org/package/2006/relationships"><Relationship Id="rId1" Type="http://schemas.openxmlformats.org/officeDocument/2006/relationships/image" Target="../media/image169.jpeg"/><Relationship Id="rId2" Type="http://schemas.openxmlformats.org/officeDocument/2006/relationships/image" Target="../media/image170.jpeg"/><Relationship Id="rId3" Type="http://schemas.openxmlformats.org/officeDocument/2006/relationships/image" Target="../media/image171.jpeg"/><Relationship Id="rId4" Type="http://schemas.openxmlformats.org/officeDocument/2006/relationships/image" Target="../media/image172.jpeg"/><Relationship Id="rId5" Type="http://schemas.openxmlformats.org/officeDocument/2006/relationships/slideLayout" Target="../slideLayouts/slideLayout49.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39.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4.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jpeg"/><Relationship Id="rId3" Type="http://schemas.openxmlformats.org/officeDocument/2006/relationships/image" Target="../media/image53.jpeg"/><Relationship Id="rId4" Type="http://schemas.openxmlformats.org/officeDocument/2006/relationships/slideLayout" Target="../slideLayouts/slideLayout13.xml"/>
</Relationships>
</file>

<file path=ppt/slides/_rels/slide40.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41.xml.rels><?xml version="1.0" encoding="UTF-8"?>
<Relationships xmlns="http://schemas.openxmlformats.org/package/2006/relationships"><Relationship Id="rId1" Type="http://schemas.openxmlformats.org/officeDocument/2006/relationships/image" Target="../media/image173.jpeg"/><Relationship Id="rId2" Type="http://schemas.openxmlformats.org/officeDocument/2006/relationships/image" Target="../media/image174.jpeg"/><Relationship Id="rId3" Type="http://schemas.openxmlformats.org/officeDocument/2006/relationships/image" Target="../media/image175.jpeg"/><Relationship Id="rId4" Type="http://schemas.openxmlformats.org/officeDocument/2006/relationships/image" Target="../media/image176.jpeg"/><Relationship Id="rId5" Type="http://schemas.openxmlformats.org/officeDocument/2006/relationships/slideLayout" Target="../slideLayouts/slideLayout49.xml"/>
</Relationships>
</file>

<file path=ppt/slides/_rels/slide42.xml.rels><?xml version="1.0" encoding="UTF-8"?>
<Relationships xmlns="http://schemas.openxmlformats.org/package/2006/relationships"><Relationship Id="rId1" Type="http://schemas.openxmlformats.org/officeDocument/2006/relationships/image" Target="../media/image177.jpeg"/><Relationship Id="rId2" Type="http://schemas.openxmlformats.org/officeDocument/2006/relationships/image" Target="../media/image178.jpeg"/><Relationship Id="rId3" Type="http://schemas.openxmlformats.org/officeDocument/2006/relationships/image" Target="../media/image179.jpeg"/><Relationship Id="rId4" Type="http://schemas.openxmlformats.org/officeDocument/2006/relationships/image" Target="../media/image180.jpeg"/><Relationship Id="rId5" Type="http://schemas.openxmlformats.org/officeDocument/2006/relationships/slideLayout" Target="../slideLayouts/slideLayout49.xml"/>
</Relationships>
</file>

<file path=ppt/slides/_rels/slide43.xml.rels><?xml version="1.0" encoding="UTF-8"?>
<Relationships xmlns="http://schemas.openxmlformats.org/package/2006/relationships"><Relationship Id="rId1" Type="http://schemas.openxmlformats.org/officeDocument/2006/relationships/image" Target="../media/image181.jpeg"/><Relationship Id="rId2" Type="http://schemas.openxmlformats.org/officeDocument/2006/relationships/image" Target="../media/image182.jpeg"/><Relationship Id="rId3" Type="http://schemas.openxmlformats.org/officeDocument/2006/relationships/image" Target="../media/image183.jpeg"/><Relationship Id="rId4" Type="http://schemas.openxmlformats.org/officeDocument/2006/relationships/image" Target="../media/image184.jpeg"/><Relationship Id="rId5" Type="http://schemas.openxmlformats.org/officeDocument/2006/relationships/image" Target="../media/image185.jpeg"/><Relationship Id="rId6" Type="http://schemas.openxmlformats.org/officeDocument/2006/relationships/slideLayout" Target="../slideLayouts/slideLayout49.xml"/>
</Relationships>
</file>

<file path=ppt/slides/_rels/slide44.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45.xml.rels><?xml version="1.0" encoding="UTF-8"?>
<Relationships xmlns="http://schemas.openxmlformats.org/package/2006/relationships"><Relationship Id="rId1" Type="http://schemas.openxmlformats.org/officeDocument/2006/relationships/image" Target="../media/image186.jpeg"/><Relationship Id="rId2" Type="http://schemas.openxmlformats.org/officeDocument/2006/relationships/image" Target="../media/image187.jpeg"/><Relationship Id="rId3" Type="http://schemas.openxmlformats.org/officeDocument/2006/relationships/image" Target="../media/image188.jpeg"/><Relationship Id="rId4" Type="http://schemas.openxmlformats.org/officeDocument/2006/relationships/image" Target="../media/image189.jpeg"/><Relationship Id="rId5" Type="http://schemas.openxmlformats.org/officeDocument/2006/relationships/slideLayout" Target="../slideLayouts/slideLayout49.xml"/>
</Relationships>
</file>

<file path=ppt/slides/_rels/slide46.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47.xml.rels><?xml version="1.0" encoding="UTF-8"?>
<Relationships xmlns="http://schemas.openxmlformats.org/package/2006/relationships"><Relationship Id="rId1" Type="http://schemas.openxmlformats.org/officeDocument/2006/relationships/image" Target="../media/image190.jpeg"/><Relationship Id="rId2" Type="http://schemas.openxmlformats.org/officeDocument/2006/relationships/image" Target="../media/image191.jpeg"/><Relationship Id="rId3" Type="http://schemas.openxmlformats.org/officeDocument/2006/relationships/image" Target="../media/image192.jpeg"/><Relationship Id="rId4" Type="http://schemas.openxmlformats.org/officeDocument/2006/relationships/image" Target="../media/image193.jpeg"/><Relationship Id="rId5" Type="http://schemas.openxmlformats.org/officeDocument/2006/relationships/slideLayout" Target="../slideLayouts/slideLayout49.xml"/>
</Relationships>
</file>

<file path=ppt/slides/_rels/slide48.xml.rels><?xml version="1.0" encoding="UTF-8"?>
<Relationships xmlns="http://schemas.openxmlformats.org/package/2006/relationships"><Relationship Id="rId1" Type="http://schemas.openxmlformats.org/officeDocument/2006/relationships/image" Target="../media/image194.jpeg"/><Relationship Id="rId2" Type="http://schemas.openxmlformats.org/officeDocument/2006/relationships/image" Target="../media/image195.jpeg"/><Relationship Id="rId3" Type="http://schemas.openxmlformats.org/officeDocument/2006/relationships/image" Target="../media/image196.jpeg"/><Relationship Id="rId4" Type="http://schemas.openxmlformats.org/officeDocument/2006/relationships/image" Target="../media/image197.jpeg"/><Relationship Id="rId5" Type="http://schemas.openxmlformats.org/officeDocument/2006/relationships/slideLayout" Target="../slideLayouts/slideLayout49.xml"/>
</Relationships>
</file>

<file path=ppt/slides/_rels/slide49.xml.rels><?xml version="1.0" encoding="UTF-8"?>
<Relationships xmlns="http://schemas.openxmlformats.org/package/2006/relationships"><Relationship Id="rId1" Type="http://schemas.openxmlformats.org/officeDocument/2006/relationships/image" Target="../media/image198.jpeg"/><Relationship Id="rId2" Type="http://schemas.openxmlformats.org/officeDocument/2006/relationships/image" Target="../media/image199.jpeg"/><Relationship Id="rId3" Type="http://schemas.openxmlformats.org/officeDocument/2006/relationships/image" Target="../media/image200.jpeg"/><Relationship Id="rId4" Type="http://schemas.openxmlformats.org/officeDocument/2006/relationships/slideLayout" Target="../slideLayouts/slideLayout49.xml"/>
</Relationships>
</file>

<file path=ppt/slides/_rels/slide5.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image" Target="../media/image55.png"/><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slideLayout" Target="../slideLayouts/slideLayout13.xml"/>
</Relationships>
</file>

<file path=ppt/slides/_rels/slide50.xml.rels><?xml version="1.0" encoding="UTF-8"?>
<Relationships xmlns="http://schemas.openxmlformats.org/package/2006/relationships"><Relationship Id="rId1" Type="http://schemas.openxmlformats.org/officeDocument/2006/relationships/image" Target="../media/image201.jpeg"/><Relationship Id="rId2" Type="http://schemas.openxmlformats.org/officeDocument/2006/relationships/image" Target="../media/image202.jpeg"/><Relationship Id="rId3" Type="http://schemas.openxmlformats.org/officeDocument/2006/relationships/image" Target="../media/image203.jpeg"/><Relationship Id="rId4" Type="http://schemas.openxmlformats.org/officeDocument/2006/relationships/image" Target="../media/image204.jpeg"/><Relationship Id="rId5" Type="http://schemas.openxmlformats.org/officeDocument/2006/relationships/image" Target="../media/image205.jpeg"/><Relationship Id="rId6" Type="http://schemas.openxmlformats.org/officeDocument/2006/relationships/slideLayout" Target="../slideLayouts/slideLayout49.xml"/>
</Relationships>
</file>

<file path=ppt/slides/_rels/slide51.xml.rels><?xml version="1.0" encoding="UTF-8"?>
<Relationships xmlns="http://schemas.openxmlformats.org/package/2006/relationships"><Relationship Id="rId1" Type="http://schemas.openxmlformats.org/officeDocument/2006/relationships/image" Target="../media/image206.jpeg"/><Relationship Id="rId2" Type="http://schemas.openxmlformats.org/officeDocument/2006/relationships/slideLayout" Target="../slideLayouts/slideLayout49.xml"/><Relationship Id="rId3" Type="http://schemas.openxmlformats.org/officeDocument/2006/relationships/notesSlide" Target="../notesSlides/notesSlide51.xml"/>
</Relationships>
</file>

<file path=ppt/slides/_rels/slide52.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54.xml.rels><?xml version="1.0" encoding="UTF-8"?>
<Relationships xmlns="http://schemas.openxmlformats.org/package/2006/relationships"><Relationship Id="rId1" Type="http://schemas.openxmlformats.org/officeDocument/2006/relationships/image" Target="../media/image207.png"/><Relationship Id="rId2" Type="http://schemas.openxmlformats.org/officeDocument/2006/relationships/slideLayout" Target="../slideLayouts/slideLayout73.xml"/>
</Relationships>
</file>

<file path=ppt/slides/_rels/slide55.xml.rels><?xml version="1.0" encoding="UTF-8"?>
<Relationships xmlns="http://schemas.openxmlformats.org/package/2006/relationships"><Relationship Id="rId1" Type="http://schemas.openxmlformats.org/officeDocument/2006/relationships/image" Target="../media/image208.jpeg"/><Relationship Id="rId2" Type="http://schemas.openxmlformats.org/officeDocument/2006/relationships/slideLayout" Target="../slideLayouts/slideLayout73.xml"/>
</Relationships>
</file>

<file path=ppt/slides/_rels/slide56.xml.rels><?xml version="1.0" encoding="UTF-8"?>
<Relationships xmlns="http://schemas.openxmlformats.org/package/2006/relationships"><Relationship Id="rId1" Type="http://schemas.openxmlformats.org/officeDocument/2006/relationships/image" Target="../media/image209.jpeg"/><Relationship Id="rId2" Type="http://schemas.openxmlformats.org/officeDocument/2006/relationships/slideLayout" Target="../slideLayouts/slideLayout73.xml"/>
</Relationships>
</file>

<file path=ppt/slides/_rels/slide57.xml.rels><?xml version="1.0" encoding="UTF-8"?>
<Relationships xmlns="http://schemas.openxmlformats.org/package/2006/relationships"><Relationship Id="rId1" Type="http://schemas.openxmlformats.org/officeDocument/2006/relationships/image" Target="../media/image210.jpeg"/><Relationship Id="rId2" Type="http://schemas.openxmlformats.org/officeDocument/2006/relationships/slideLayout" Target="../slideLayouts/slideLayout73.xml"/>
</Relationships>
</file>

<file path=ppt/slides/_rels/slide58.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59.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6.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image" Target="../media/image59.jpeg"/><Relationship Id="rId3" Type="http://schemas.openxmlformats.org/officeDocument/2006/relationships/image" Target="../media/image60.jpeg"/><Relationship Id="rId4" Type="http://schemas.openxmlformats.org/officeDocument/2006/relationships/slideLayout" Target="../slideLayouts/slideLayout13.xml"/>
</Relationships>
</file>

<file path=ppt/slides/_rels/slide60.xml.rels><?xml version="1.0" encoding="UTF-8"?>
<Relationships xmlns="http://schemas.openxmlformats.org/package/2006/relationships"><Relationship Id="rId1" Type="http://schemas.openxmlformats.org/officeDocument/2006/relationships/image" Target="../media/image211.jpeg"/><Relationship Id="rId2" Type="http://schemas.openxmlformats.org/officeDocument/2006/relationships/slideLayout" Target="../slideLayouts/slideLayout73.xml"/>
</Relationships>
</file>

<file path=ppt/slides/_rels/slide61.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62.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63.xml.rels><?xml version="1.0" encoding="UTF-8"?>
<Relationships xmlns="http://schemas.openxmlformats.org/package/2006/relationships"><Relationship Id="rId1" Type="http://schemas.openxmlformats.org/officeDocument/2006/relationships/image" Target="../media/image212.jpeg"/><Relationship Id="rId2" Type="http://schemas.openxmlformats.org/officeDocument/2006/relationships/slideLayout" Target="../slideLayouts/slideLayout73.xml"/>
</Relationships>
</file>

<file path=ppt/slides/_rels/slide64.xml.rels><?xml version="1.0" encoding="UTF-8"?>
<Relationships xmlns="http://schemas.openxmlformats.org/package/2006/relationships"><Relationship Id="rId1" Type="http://schemas.openxmlformats.org/officeDocument/2006/relationships/image" Target="../media/image213.png"/><Relationship Id="rId2" Type="http://schemas.openxmlformats.org/officeDocument/2006/relationships/slideLayout" Target="../slideLayouts/slideLayout89.xml"/>
</Relationships>
</file>

<file path=ppt/slides/_rels/slide65.xml.rels><?xml version="1.0" encoding="UTF-8"?>
<Relationships xmlns="http://schemas.openxmlformats.org/package/2006/relationships"><Relationship Id="rId1" Type="http://schemas.openxmlformats.org/officeDocument/2006/relationships/image" Target="../media/image214.jpeg"/><Relationship Id="rId2" Type="http://schemas.openxmlformats.org/officeDocument/2006/relationships/image" Target="../media/image215.jpeg"/><Relationship Id="rId3" Type="http://schemas.openxmlformats.org/officeDocument/2006/relationships/image" Target="../media/image216.jpeg"/><Relationship Id="rId4" Type="http://schemas.openxmlformats.org/officeDocument/2006/relationships/image" Target="../media/image217.jpeg"/><Relationship Id="rId5" Type="http://schemas.openxmlformats.org/officeDocument/2006/relationships/image" Target="../media/image218.jpeg"/><Relationship Id="rId6" Type="http://schemas.openxmlformats.org/officeDocument/2006/relationships/image" Target="../media/image219.jpeg"/><Relationship Id="rId7" Type="http://schemas.openxmlformats.org/officeDocument/2006/relationships/slideLayout" Target="../slideLayouts/slideLayout73.xml"/>
</Relationships>
</file>

<file path=ppt/slides/_rels/slide66.xml.rels><?xml version="1.0" encoding="UTF-8"?>
<Relationships xmlns="http://schemas.openxmlformats.org/package/2006/relationships"><Relationship Id="rId1" Type="http://schemas.openxmlformats.org/officeDocument/2006/relationships/image" Target="../media/image220.jpeg"/><Relationship Id="rId2" Type="http://schemas.openxmlformats.org/officeDocument/2006/relationships/slideLayout" Target="../slideLayouts/slideLayout73.xml"/>
</Relationships>
</file>

<file path=ppt/slides/_rels/slide67.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68.xml.rels><?xml version="1.0" encoding="UTF-8"?>
<Relationships xmlns="http://schemas.openxmlformats.org/package/2006/relationships"><Relationship Id="rId1" Type="http://schemas.openxmlformats.org/officeDocument/2006/relationships/image" Target="../media/image221.jpeg"/><Relationship Id="rId2" Type="http://schemas.openxmlformats.org/officeDocument/2006/relationships/slideLayout" Target="../slideLayouts/slideLayout73.xml"/>
</Relationships>
</file>

<file path=ppt/slides/_rels/slide69.xml.rels><?xml version="1.0" encoding="UTF-8"?>
<Relationships xmlns="http://schemas.openxmlformats.org/package/2006/relationships"><Relationship Id="rId1" Type="http://schemas.openxmlformats.org/officeDocument/2006/relationships/image" Target="../media/image222.jpeg"/><Relationship Id="rId2" Type="http://schemas.openxmlformats.org/officeDocument/2006/relationships/slideLayout" Target="../slideLayouts/slideLayout73.xml"/>
</Relationships>
</file>

<file path=ppt/slides/_rels/slide7.xml.rels><?xml version="1.0" encoding="UTF-8"?>
<Relationships xmlns="http://schemas.openxmlformats.org/package/2006/relationships"><Relationship Id="rId1" Type="http://schemas.openxmlformats.org/officeDocument/2006/relationships/image" Target="../media/image61.jpeg"/><Relationship Id="rId2" Type="http://schemas.openxmlformats.org/officeDocument/2006/relationships/image" Target="../media/image62.jpeg"/><Relationship Id="rId3" Type="http://schemas.openxmlformats.org/officeDocument/2006/relationships/image" Target="../media/image63.jpeg"/><Relationship Id="rId4" Type="http://schemas.openxmlformats.org/officeDocument/2006/relationships/image" Target="../media/image64.jpeg"/><Relationship Id="rId5" Type="http://schemas.openxmlformats.org/officeDocument/2006/relationships/image" Target="../media/image65.jpeg"/><Relationship Id="rId6" Type="http://schemas.openxmlformats.org/officeDocument/2006/relationships/image" Target="../media/image66.jpeg"/><Relationship Id="rId7" Type="http://schemas.openxmlformats.org/officeDocument/2006/relationships/image" Target="../media/image67.jpeg"/><Relationship Id="rId8" Type="http://schemas.openxmlformats.org/officeDocument/2006/relationships/image" Target="../media/image68.jpeg"/><Relationship Id="rId9" Type="http://schemas.openxmlformats.org/officeDocument/2006/relationships/slideLayout" Target="../slideLayouts/slideLayout13.xml"/>
</Relationships>
</file>

<file path=ppt/slides/_rels/slide70.xml.rels><?xml version="1.0" encoding="UTF-8"?>
<Relationships xmlns="http://schemas.openxmlformats.org/package/2006/relationships"><Relationship Id="rId1" Type="http://schemas.openxmlformats.org/officeDocument/2006/relationships/image" Target="../media/image223.jpeg"/><Relationship Id="rId2" Type="http://schemas.openxmlformats.org/officeDocument/2006/relationships/image" Target="../media/image224.jpeg"/><Relationship Id="rId3" Type="http://schemas.openxmlformats.org/officeDocument/2006/relationships/slideLayout" Target="../slideLayouts/slideLayout73.xml"/>
</Relationships>
</file>

<file path=ppt/slides/_rels/slide71.xml.rels><?xml version="1.0" encoding="UTF-8"?>
<Relationships xmlns="http://schemas.openxmlformats.org/package/2006/relationships"><Relationship Id="rId1" Type="http://schemas.openxmlformats.org/officeDocument/2006/relationships/image" Target="../media/image225.jpeg"/><Relationship Id="rId2" Type="http://schemas.openxmlformats.org/officeDocument/2006/relationships/slideLayout" Target="../slideLayouts/slideLayout73.xml"/>
</Relationships>
</file>

<file path=ppt/slides/_rels/slide72.xml.rels><?xml version="1.0" encoding="UTF-8"?>
<Relationships xmlns="http://schemas.openxmlformats.org/package/2006/relationships"><Relationship Id="rId1" Type="http://schemas.openxmlformats.org/officeDocument/2006/relationships/image" Target="../media/image226.jpeg"/><Relationship Id="rId2" Type="http://schemas.openxmlformats.org/officeDocument/2006/relationships/slideLayout" Target="../slideLayouts/slideLayout73.xml"/>
</Relationships>
</file>

<file path=ppt/slides/_rels/slide73.xml.rels><?xml version="1.0" encoding="UTF-8"?>
<Relationships xmlns="http://schemas.openxmlformats.org/package/2006/relationships"><Relationship Id="rId1" Type="http://schemas.openxmlformats.org/officeDocument/2006/relationships/image" Target="../media/image227.jpeg"/><Relationship Id="rId2" Type="http://schemas.openxmlformats.org/officeDocument/2006/relationships/slideLayout" Target="../slideLayouts/slideLayout73.xml"/>
</Relationships>
</file>

<file path=ppt/slides/_rels/slide74.xml.rels><?xml version="1.0" encoding="UTF-8"?>
<Relationships xmlns="http://schemas.openxmlformats.org/package/2006/relationships"><Relationship Id="rId1" Type="http://schemas.openxmlformats.org/officeDocument/2006/relationships/image" Target="../media/image228.jpeg"/><Relationship Id="rId2" Type="http://schemas.openxmlformats.org/officeDocument/2006/relationships/slideLayout" Target="../slideLayouts/slideLayout73.xml"/>
</Relationships>
</file>

<file path=ppt/slides/_rels/slide75.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76.xml.rels><?xml version="1.0" encoding="UTF-8"?>
<Relationships xmlns="http://schemas.openxmlformats.org/package/2006/relationships"><Relationship Id="rId1" Type="http://schemas.openxmlformats.org/officeDocument/2006/relationships/image" Target="../media/image229.jpeg"/><Relationship Id="rId2" Type="http://schemas.openxmlformats.org/officeDocument/2006/relationships/image" Target="../media/image230.jpeg"/><Relationship Id="rId3" Type="http://schemas.openxmlformats.org/officeDocument/2006/relationships/slideLayout" Target="../slideLayouts/slideLayout73.xml"/>
</Relationships>
</file>

<file path=ppt/slides/_rels/slide77.xml.rels><?xml version="1.0" encoding="UTF-8"?>
<Relationships xmlns="http://schemas.openxmlformats.org/package/2006/relationships"><Relationship Id="rId1" Type="http://schemas.openxmlformats.org/officeDocument/2006/relationships/image" Target="../media/image231.jpeg"/><Relationship Id="rId2" Type="http://schemas.openxmlformats.org/officeDocument/2006/relationships/image" Target="../media/image232.jpeg"/><Relationship Id="rId3" Type="http://schemas.openxmlformats.org/officeDocument/2006/relationships/slideLayout" Target="../slideLayouts/slideLayout73.xml"/>
</Relationships>
</file>

<file path=ppt/slides/_rels/slide78.xml.rels><?xml version="1.0" encoding="UTF-8"?>
<Relationships xmlns="http://schemas.openxmlformats.org/package/2006/relationships"><Relationship Id="rId1" Type="http://schemas.openxmlformats.org/officeDocument/2006/relationships/image" Target="../media/image233.jpeg"/><Relationship Id="rId2" Type="http://schemas.openxmlformats.org/officeDocument/2006/relationships/slideLayout" Target="../slideLayouts/slideLayout73.xml"/>
</Relationships>
</file>

<file path=ppt/slides/_rels/slide79.xml.rels><?xml version="1.0" encoding="UTF-8"?>
<Relationships xmlns="http://schemas.openxmlformats.org/package/2006/relationships"><Relationship Id="rId1" Type="http://schemas.openxmlformats.org/officeDocument/2006/relationships/image" Target="../media/image234.jpeg"/><Relationship Id="rId2" Type="http://schemas.openxmlformats.org/officeDocument/2006/relationships/image" Target="../media/image235.jpeg"/><Relationship Id="rId3" Type="http://schemas.openxmlformats.org/officeDocument/2006/relationships/slideLayout" Target="../slideLayouts/slideLayout73.xml"/>
</Relationships>
</file>

<file path=ppt/slides/_rels/slide8.xml.rels><?xml version="1.0" encoding="UTF-8"?>
<Relationships xmlns="http://schemas.openxmlformats.org/package/2006/relationships"><Relationship Id="rId1" Type="http://schemas.openxmlformats.org/officeDocument/2006/relationships/image" Target="../media/image69.jpeg"/><Relationship Id="rId2" Type="http://schemas.openxmlformats.org/officeDocument/2006/relationships/image" Target="../media/image70.png"/><Relationship Id="rId3" Type="http://schemas.openxmlformats.org/officeDocument/2006/relationships/image" Target="../media/image71.jpeg"/><Relationship Id="rId4" Type="http://schemas.openxmlformats.org/officeDocument/2006/relationships/image" Target="../media/image72.jpeg"/><Relationship Id="rId5" Type="http://schemas.openxmlformats.org/officeDocument/2006/relationships/image" Target="../media/image73.jpeg"/><Relationship Id="rId6" Type="http://schemas.openxmlformats.org/officeDocument/2006/relationships/image" Target="../media/image74.jpeg"/><Relationship Id="rId7" Type="http://schemas.openxmlformats.org/officeDocument/2006/relationships/image" Target="../media/image75.jpeg"/><Relationship Id="rId8" Type="http://schemas.openxmlformats.org/officeDocument/2006/relationships/image" Target="../media/image76.jpeg"/><Relationship Id="rId9" Type="http://schemas.openxmlformats.org/officeDocument/2006/relationships/slideLayout" Target="../slideLayouts/slideLayout13.xml"/>
</Relationships>
</file>

<file path=ppt/slides/_rels/slide80.xml.rels><?xml version="1.0" encoding="UTF-8"?>
<Relationships xmlns="http://schemas.openxmlformats.org/package/2006/relationships"><Relationship Id="rId1" Type="http://schemas.openxmlformats.org/officeDocument/2006/relationships/image" Target="../media/image236.jpeg"/><Relationship Id="rId2" Type="http://schemas.openxmlformats.org/officeDocument/2006/relationships/image" Target="../media/image237.png"/><Relationship Id="rId3" Type="http://schemas.openxmlformats.org/officeDocument/2006/relationships/image" Target="../media/image238.jpeg"/><Relationship Id="rId4" Type="http://schemas.openxmlformats.org/officeDocument/2006/relationships/slideLayout" Target="../slideLayouts/slideLayout97.xml"/><Relationship Id="rId5" Type="http://schemas.openxmlformats.org/officeDocument/2006/relationships/notesSlide" Target="../notesSlides/notesSlide80.xml"/>
</Relationships>
</file>

<file path=ppt/slides/_rels/slide81.xml.rels><?xml version="1.0" encoding="UTF-8"?>
<Relationships xmlns="http://schemas.openxmlformats.org/package/2006/relationships"><Relationship Id="rId1" Type="http://schemas.openxmlformats.org/officeDocument/2006/relationships/image" Target="../media/image239.jpeg"/><Relationship Id="rId2" Type="http://schemas.openxmlformats.org/officeDocument/2006/relationships/image" Target="../media/image240.jpeg"/><Relationship Id="rId3" Type="http://schemas.openxmlformats.org/officeDocument/2006/relationships/image" Target="../media/image241.png"/><Relationship Id="rId4" Type="http://schemas.openxmlformats.org/officeDocument/2006/relationships/image" Target="../media/image242.jpeg"/><Relationship Id="rId5" Type="http://schemas.openxmlformats.org/officeDocument/2006/relationships/slideLayout" Target="../slideLayouts/slideLayout97.xml"/><Relationship Id="rId6" Type="http://schemas.openxmlformats.org/officeDocument/2006/relationships/notesSlide" Target="../notesSlides/notesSlide81.xml"/>
</Relationships>
</file>

<file path=ppt/slides/_rels/slide82.xml.rels><?xml version="1.0" encoding="UTF-8"?>
<Relationships xmlns="http://schemas.openxmlformats.org/package/2006/relationships"><Relationship Id="rId1" Type="http://schemas.openxmlformats.org/officeDocument/2006/relationships/image" Target="../media/image243.jpeg"/><Relationship Id="rId2" Type="http://schemas.openxmlformats.org/officeDocument/2006/relationships/slideLayout" Target="../slideLayouts/slideLayout73.xml"/>
</Relationships>
</file>

<file path=ppt/slides/_rels/slide83.xml.rels><?xml version="1.0" encoding="UTF-8"?>
<Relationships xmlns="http://schemas.openxmlformats.org/package/2006/relationships"><Relationship Id="rId1" Type="http://schemas.openxmlformats.org/officeDocument/2006/relationships/image" Target="../media/image244.png"/><Relationship Id="rId2" Type="http://schemas.openxmlformats.org/officeDocument/2006/relationships/image" Target="../media/image245.png"/><Relationship Id="rId3" Type="http://schemas.openxmlformats.org/officeDocument/2006/relationships/slideLayout" Target="../slideLayouts/slideLayout73.xml"/>
</Relationships>
</file>

<file path=ppt/slides/_rels/slide84.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85.xml.rels><?xml version="1.0" encoding="UTF-8"?>
<Relationships xmlns="http://schemas.openxmlformats.org/package/2006/relationships"><Relationship Id="rId1" Type="http://schemas.openxmlformats.org/officeDocument/2006/relationships/image" Target="../media/image246.jpeg"/><Relationship Id="rId2" Type="http://schemas.openxmlformats.org/officeDocument/2006/relationships/image" Target="../media/image247.jpeg"/><Relationship Id="rId3" Type="http://schemas.openxmlformats.org/officeDocument/2006/relationships/image" Target="../media/image248.jpeg"/><Relationship Id="rId4" Type="http://schemas.openxmlformats.org/officeDocument/2006/relationships/image" Target="../media/image249.jpeg"/><Relationship Id="rId5" Type="http://schemas.openxmlformats.org/officeDocument/2006/relationships/slideLayout" Target="../slideLayouts/slideLayout112.xml"/><Relationship Id="rId6" Type="http://schemas.openxmlformats.org/officeDocument/2006/relationships/notesSlide" Target="../notesSlides/notesSlide85.xml"/>
</Relationships>
</file>

<file path=ppt/slides/_rels/slide86.xml.rels><?xml version="1.0" encoding="UTF-8"?>
<Relationships xmlns="http://schemas.openxmlformats.org/package/2006/relationships"><Relationship Id="rId1" Type="http://schemas.openxmlformats.org/officeDocument/2006/relationships/image" Target="../media/image250.jpeg"/><Relationship Id="rId2" Type="http://schemas.openxmlformats.org/officeDocument/2006/relationships/slideLayout" Target="../slideLayouts/slideLayout97.xml"/>
</Relationships>
</file>

<file path=ppt/slides/_rels/slide87.xml.rels><?xml version="1.0" encoding="UTF-8"?>
<Relationships xmlns="http://schemas.openxmlformats.org/package/2006/relationships"><Relationship Id="rId1" Type="http://schemas.openxmlformats.org/officeDocument/2006/relationships/image" Target="../media/image251.jpeg"/><Relationship Id="rId2" Type="http://schemas.openxmlformats.org/officeDocument/2006/relationships/image" Target="../media/image252.jpeg"/><Relationship Id="rId3" Type="http://schemas.openxmlformats.org/officeDocument/2006/relationships/image" Target="../media/image253.jpeg"/><Relationship Id="rId4" Type="http://schemas.openxmlformats.org/officeDocument/2006/relationships/image" Target="../media/image254.jpeg"/><Relationship Id="rId5" Type="http://schemas.openxmlformats.org/officeDocument/2006/relationships/slideLayout" Target="../slideLayouts/slideLayout112.xml"/><Relationship Id="rId6" Type="http://schemas.openxmlformats.org/officeDocument/2006/relationships/notesSlide" Target="../notesSlides/notesSlide87.xml"/>
</Relationships>
</file>

<file path=ppt/slides/_rels/slide88.xml.rels><?xml version="1.0" encoding="UTF-8"?>
<Relationships xmlns="http://schemas.openxmlformats.org/package/2006/relationships"><Relationship Id="rId1" Type="http://schemas.openxmlformats.org/officeDocument/2006/relationships/image" Target="../media/image255.png"/><Relationship Id="rId2" Type="http://schemas.openxmlformats.org/officeDocument/2006/relationships/slideLayout" Target="../slideLayouts/slideLayout121.xml"/><Relationship Id="rId3" Type="http://schemas.openxmlformats.org/officeDocument/2006/relationships/notesSlide" Target="../notesSlides/notesSlide88.xml"/>
</Relationships>
</file>

<file path=ppt/slides/_rels/slide89.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9.xml.rels><?xml version="1.0" encoding="UTF-8"?>
<Relationships xmlns="http://schemas.openxmlformats.org/package/2006/relationships"><Relationship Id="rId1" Type="http://schemas.openxmlformats.org/officeDocument/2006/relationships/image" Target="../media/image77.jpeg"/><Relationship Id="rId2" Type="http://schemas.openxmlformats.org/officeDocument/2006/relationships/image" Target="../media/image78.jpeg"/><Relationship Id="rId3" Type="http://schemas.openxmlformats.org/officeDocument/2006/relationships/slideLayout" Target="../slideLayouts/slideLayout13.xml"/>
</Relationships>
</file>

<file path=ppt/slides/_rels/slide90.xml.rels><?xml version="1.0" encoding="UTF-8"?>
<Relationships xmlns="http://schemas.openxmlformats.org/package/2006/relationships"><Relationship Id="rId1" Type="http://schemas.openxmlformats.org/officeDocument/2006/relationships/image" Target="../media/image256.png"/><Relationship Id="rId2" Type="http://schemas.openxmlformats.org/officeDocument/2006/relationships/image" Target="../media/image257.png"/><Relationship Id="rId3" Type="http://schemas.openxmlformats.org/officeDocument/2006/relationships/slideLayout" Target="../slideLayouts/slideLayout97.xml"/>
</Relationships>
</file>

<file path=ppt/slides/_rels/slide91.xml.rels><?xml version="1.0" encoding="UTF-8"?>
<Relationships xmlns="http://schemas.openxmlformats.org/package/2006/relationships"><Relationship Id="rId1" Type="http://schemas.openxmlformats.org/officeDocument/2006/relationships/image" Target="../media/image258.jpeg"/><Relationship Id="rId2" Type="http://schemas.openxmlformats.org/officeDocument/2006/relationships/slideLayout" Target="../slideLayouts/slideLayout97.xml"/><Relationship Id="rId3" Type="http://schemas.openxmlformats.org/officeDocument/2006/relationships/notesSlide" Target="../notesSlides/notesSlide91.xml"/>
</Relationships>
</file>

<file path=ppt/slides/_rels/slide92.xml.rels><?xml version="1.0" encoding="UTF-8"?>
<Relationships xmlns="http://schemas.openxmlformats.org/package/2006/relationships"><Relationship Id="rId1" Type="http://schemas.openxmlformats.org/officeDocument/2006/relationships/image" Target="../media/image259.png"/><Relationship Id="rId2" Type="http://schemas.openxmlformats.org/officeDocument/2006/relationships/slideLayout" Target="../slideLayouts/slideLayout133.xml"/>
</Relationships>
</file>

<file path=ppt/slides/_rels/slide93.xml.rels><?xml version="1.0" encoding="UTF-8"?>
<Relationships xmlns="http://schemas.openxmlformats.org/package/2006/relationships"><Relationship Id="rId1" Type="http://schemas.openxmlformats.org/officeDocument/2006/relationships/image" Target="../media/image260.png"/><Relationship Id="rId2" Type="http://schemas.openxmlformats.org/officeDocument/2006/relationships/image" Target="../media/image261.jpeg"/><Relationship Id="rId3" Type="http://schemas.openxmlformats.org/officeDocument/2006/relationships/image" Target="../media/image262.jpeg"/><Relationship Id="rId4" Type="http://schemas.openxmlformats.org/officeDocument/2006/relationships/image" Target="../media/image263.jpeg"/><Relationship Id="rId5" Type="http://schemas.openxmlformats.org/officeDocument/2006/relationships/slideLayout" Target="../slideLayouts/slideLayout49.xml"/>
</Relationships>
</file>

<file path=ppt/slides/_rels/slide94.xml.rels><?xml version="1.0" encoding="UTF-8"?>
<Relationships xmlns="http://schemas.openxmlformats.org/package/2006/relationships"><Relationship Id="rId1" Type="http://schemas.openxmlformats.org/officeDocument/2006/relationships/image" Target="../media/image264.png"/><Relationship Id="rId2" Type="http://schemas.openxmlformats.org/officeDocument/2006/relationships/slideLayout" Target="../slideLayouts/slideLayout133.xml"/>
</Relationships>
</file>

<file path=ppt/slides/_rels/slide95.xml.rels><?xml version="1.0" encoding="UTF-8"?>
<Relationships xmlns="http://schemas.openxmlformats.org/package/2006/relationships"><Relationship Id="rId1" Type="http://schemas.openxmlformats.org/officeDocument/2006/relationships/image" Target="../media/image265.png"/><Relationship Id="rId2" Type="http://schemas.openxmlformats.org/officeDocument/2006/relationships/image" Target="../media/image266.jpeg"/><Relationship Id="rId3" Type="http://schemas.openxmlformats.org/officeDocument/2006/relationships/image" Target="../media/image267.jpeg"/><Relationship Id="rId4" Type="http://schemas.openxmlformats.org/officeDocument/2006/relationships/slideLayout" Target="../slideLayouts/slideLayout49.xml"/>
</Relationships>
</file>

<file path=ppt/slides/_rels/slide96.xml.rels><?xml version="1.0" encoding="UTF-8"?>
<Relationships xmlns="http://schemas.openxmlformats.org/package/2006/relationships"><Relationship Id="rId1" Type="http://schemas.openxmlformats.org/officeDocument/2006/relationships/image" Target="../media/image268.jpeg"/><Relationship Id="rId2" Type="http://schemas.openxmlformats.org/officeDocument/2006/relationships/image" Target="../media/image269.png"/><Relationship Id="rId3" Type="http://schemas.openxmlformats.org/officeDocument/2006/relationships/image" Target="../media/image270.jpeg"/><Relationship Id="rId4" Type="http://schemas.openxmlformats.org/officeDocument/2006/relationships/slideLayout" Target="../slideLayouts/slideLayout49.xml"/>
</Relationships>
</file>

<file path=ppt/slides/_rels/slide97.xml.rels><?xml version="1.0" encoding="UTF-8"?>
<Relationships xmlns="http://schemas.openxmlformats.org/package/2006/relationships"><Relationship Id="rId1" Type="http://schemas.openxmlformats.org/officeDocument/2006/relationships/image" Target="../media/image271.png"/><Relationship Id="rId2" Type="http://schemas.openxmlformats.org/officeDocument/2006/relationships/image" Target="../media/image272.jpeg"/><Relationship Id="rId3" Type="http://schemas.openxmlformats.org/officeDocument/2006/relationships/slideLayout" Target="../slideLayouts/slideLayout133.xml"/>
</Relationships>
</file>

<file path=ppt/slides/_rels/slide98.xml.rels><?xml version="1.0" encoding="UTF-8"?>
<Relationships xmlns="http://schemas.openxmlformats.org/package/2006/relationships"><Relationship Id="rId1" Type="http://schemas.openxmlformats.org/officeDocument/2006/relationships/image" Target="../media/image273.png"/><Relationship Id="rId2" Type="http://schemas.openxmlformats.org/officeDocument/2006/relationships/image" Target="../media/image274.png"/><Relationship Id="rId3" Type="http://schemas.openxmlformats.org/officeDocument/2006/relationships/image" Target="../media/image275.jpeg"/><Relationship Id="rId4" Type="http://schemas.openxmlformats.org/officeDocument/2006/relationships/image" Target="../media/image276.jpeg"/><Relationship Id="rId5" Type="http://schemas.openxmlformats.org/officeDocument/2006/relationships/slideLayout" Target="../slideLayouts/slideLayout49.xml"/>
</Relationships>
</file>

<file path=ppt/slides/_rels/slide99.xml.rels><?xml version="1.0" encoding="UTF-8"?>
<Relationships xmlns="http://schemas.openxmlformats.org/package/2006/relationships"><Relationship Id="rId1" Type="http://schemas.openxmlformats.org/officeDocument/2006/relationships/image" Target="../media/image277.png"/><Relationship Id="rId2" Type="http://schemas.openxmlformats.org/officeDocument/2006/relationships/image" Target="../media/image278.jpeg"/><Relationship Id="rId3" Type="http://schemas.openxmlformats.org/officeDocument/2006/relationships/slideLayout" Target="../slideLayouts/slideLayout133.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82" name="Picture 10" descr=""/>
          <p:cNvPicPr/>
          <p:nvPr/>
        </p:nvPicPr>
        <p:blipFill>
          <a:blip r:embed="rId1"/>
          <a:stretch/>
        </p:blipFill>
        <p:spPr>
          <a:xfrm>
            <a:off x="0" y="0"/>
            <a:ext cx="3216960" cy="1641960"/>
          </a:xfrm>
          <a:prstGeom prst="rect">
            <a:avLst/>
          </a:prstGeom>
          <a:ln>
            <a:noFill/>
          </a:ln>
        </p:spPr>
      </p:pic>
      <p:pic>
        <p:nvPicPr>
          <p:cNvPr id="583" name="Рисунок 13" descr=""/>
          <p:cNvPicPr/>
          <p:nvPr/>
        </p:nvPicPr>
        <p:blipFill>
          <a:blip r:embed="rId2"/>
          <a:srcRect l="0" t="0" r="2457" b="2972"/>
          <a:stretch/>
        </p:blipFill>
        <p:spPr>
          <a:xfrm>
            <a:off x="4071960" y="2359080"/>
            <a:ext cx="5070960" cy="4497840"/>
          </a:xfrm>
          <a:prstGeom prst="rect">
            <a:avLst/>
          </a:prstGeom>
          <a:ln>
            <a:noFill/>
          </a:ln>
        </p:spPr>
      </p:pic>
      <p:sp>
        <p:nvSpPr>
          <p:cNvPr id="584" name="CustomShape 1"/>
          <p:cNvSpPr/>
          <p:nvPr/>
        </p:nvSpPr>
        <p:spPr>
          <a:xfrm>
            <a:off x="3571920" y="6143760"/>
            <a:ext cx="1927800" cy="427680"/>
          </a:xfrm>
          <a:prstGeom prst="rect">
            <a:avLst/>
          </a:prstGeom>
          <a:noFill/>
          <a:ln>
            <a:noFill/>
          </a:ln>
        </p:spPr>
        <p:style>
          <a:lnRef idx="0"/>
          <a:fillRef idx="0"/>
          <a:effectRef idx="0"/>
          <a:fontRef idx="minor"/>
        </p:style>
        <p:txBody>
          <a:bodyPr lIns="90000" rIns="90000" tIns="45000" bIns="45000"/>
          <a:p>
            <a:pPr algn="ctr">
              <a:lnSpc>
                <a:spcPct val="80000"/>
              </a:lnSpc>
            </a:pPr>
            <a:r>
              <a:rPr lang="ru-RU" sz="2200" strike="noStrike">
                <a:solidFill>
                  <a:srgbClr val="254061"/>
                </a:solidFill>
                <a:latin typeface="Tahoma"/>
                <a:ea typeface="DejaVu Sans"/>
              </a:rPr>
              <a:t>г. Уфа - 2015</a:t>
            </a:r>
            <a:endParaRPr/>
          </a:p>
        </p:txBody>
      </p:sp>
      <p:pic>
        <p:nvPicPr>
          <p:cNvPr id="585" name="Picture 2" descr=""/>
          <p:cNvPicPr/>
          <p:nvPr/>
        </p:nvPicPr>
        <p:blipFill>
          <a:blip r:embed="rId3"/>
          <a:srcRect l="14550" t="10988" r="12179" b="14824"/>
          <a:stretch/>
        </p:blipFill>
        <p:spPr>
          <a:xfrm>
            <a:off x="1619640" y="928800"/>
            <a:ext cx="4942800" cy="4371480"/>
          </a:xfrm>
          <a:prstGeom prst="rect">
            <a:avLst/>
          </a:prstGeom>
          <a:ln>
            <a:noFill/>
          </a:ln>
          <a:effectLst>
            <a:softEdge rad="112500"/>
          </a:effectLst>
        </p:spPr>
      </p:pic>
      <p:pic>
        <p:nvPicPr>
          <p:cNvPr id="586" name="Picture 4" descr=""/>
          <p:cNvPicPr/>
          <p:nvPr/>
        </p:nvPicPr>
        <p:blipFill>
          <a:blip r:embed="rId4"/>
          <a:stretch/>
        </p:blipFill>
        <p:spPr>
          <a:xfrm>
            <a:off x="7929720" y="214200"/>
            <a:ext cx="616320" cy="641880"/>
          </a:xfrm>
          <a:prstGeom prst="rect">
            <a:avLst/>
          </a:prstGeom>
          <a:ln>
            <a:noFill/>
          </a:ln>
        </p:spPr>
      </p:pic>
      <p:pic>
        <p:nvPicPr>
          <p:cNvPr id="587" name="Picture 6" descr=""/>
          <p:cNvPicPr/>
          <p:nvPr/>
        </p:nvPicPr>
        <p:blipFill>
          <a:blip r:embed="rId5"/>
          <a:stretch/>
        </p:blipFill>
        <p:spPr>
          <a:xfrm>
            <a:off x="2857680" y="285840"/>
            <a:ext cx="302040" cy="284760"/>
          </a:xfrm>
          <a:prstGeom prst="rect">
            <a:avLst/>
          </a:prstGeom>
          <a:ln>
            <a:noFill/>
          </a:ln>
        </p:spPr>
      </p:pic>
      <p:pic>
        <p:nvPicPr>
          <p:cNvPr id="588" name="Picture 6" descr=""/>
          <p:cNvPicPr/>
          <p:nvPr/>
        </p:nvPicPr>
        <p:blipFill>
          <a:blip r:embed="rId6"/>
          <a:stretch/>
        </p:blipFill>
        <p:spPr>
          <a:xfrm>
            <a:off x="1928880" y="6072120"/>
            <a:ext cx="316440" cy="298800"/>
          </a:xfrm>
          <a:prstGeom prst="rect">
            <a:avLst/>
          </a:prstGeom>
          <a:ln>
            <a:noFill/>
          </a:ln>
        </p:spPr>
      </p:pic>
      <p:pic>
        <p:nvPicPr>
          <p:cNvPr id="589" name="Picture 6" descr=""/>
          <p:cNvPicPr/>
          <p:nvPr/>
        </p:nvPicPr>
        <p:blipFill>
          <a:blip r:embed="rId7"/>
          <a:stretch/>
        </p:blipFill>
        <p:spPr>
          <a:xfrm>
            <a:off x="357120" y="4214880"/>
            <a:ext cx="284760" cy="268920"/>
          </a:xfrm>
          <a:prstGeom prst="rect">
            <a:avLst/>
          </a:prstGeom>
          <a:ln>
            <a:noFill/>
          </a:ln>
        </p:spPr>
      </p:pic>
      <p:pic>
        <p:nvPicPr>
          <p:cNvPr id="590" name="Picture 6" descr=""/>
          <p:cNvPicPr/>
          <p:nvPr/>
        </p:nvPicPr>
        <p:blipFill>
          <a:blip r:embed="rId8"/>
          <a:stretch/>
        </p:blipFill>
        <p:spPr>
          <a:xfrm>
            <a:off x="8358120" y="1571760"/>
            <a:ext cx="316440" cy="298800"/>
          </a:xfrm>
          <a:prstGeom prst="rect">
            <a:avLst/>
          </a:prstGeom>
          <a:ln>
            <a:noFill/>
          </a:ln>
        </p:spPr>
      </p:pic>
      <p:pic>
        <p:nvPicPr>
          <p:cNvPr id="591" name="Picture 7" descr=""/>
          <p:cNvPicPr/>
          <p:nvPr/>
        </p:nvPicPr>
        <p:blipFill>
          <a:blip r:embed="rId9"/>
          <a:stretch/>
        </p:blipFill>
        <p:spPr>
          <a:xfrm>
            <a:off x="357120" y="5857920"/>
            <a:ext cx="603720" cy="660960"/>
          </a:xfrm>
          <a:prstGeom prst="rect">
            <a:avLst/>
          </a:prstGeom>
          <a:ln>
            <a:noFill/>
          </a:ln>
        </p:spPr>
      </p:pic>
      <p:pic>
        <p:nvPicPr>
          <p:cNvPr id="592" name="Picture 8" descr=""/>
          <p:cNvPicPr/>
          <p:nvPr/>
        </p:nvPicPr>
        <p:blipFill>
          <a:blip r:embed="rId10"/>
          <a:stretch/>
        </p:blipFill>
        <p:spPr>
          <a:xfrm>
            <a:off x="214200" y="2428920"/>
            <a:ext cx="290880" cy="305280"/>
          </a:xfrm>
          <a:prstGeom prst="rect">
            <a:avLst/>
          </a:prstGeom>
          <a:ln>
            <a:noFill/>
          </a:ln>
        </p:spPr>
      </p:pic>
    </p:spTree>
  </p:cSld>
  <p:transition spd="slow">
    <p:fade/>
  </p:transition>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52" name="Рисунок 24" descr=""/>
          <p:cNvPicPr/>
          <p:nvPr/>
        </p:nvPicPr>
        <p:blipFill>
          <a:blip r:embed="rId1"/>
          <a:srcRect l="0" t="0" r="2456" b="2977"/>
          <a:stretch/>
        </p:blipFill>
        <p:spPr>
          <a:xfrm>
            <a:off x="4357800" y="2611440"/>
            <a:ext cx="4785120" cy="4245480"/>
          </a:xfrm>
          <a:prstGeom prst="rect">
            <a:avLst/>
          </a:prstGeom>
          <a:ln>
            <a:noFill/>
          </a:ln>
        </p:spPr>
      </p:pic>
      <p:sp>
        <p:nvSpPr>
          <p:cNvPr id="653"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Запуск реабилитационного лагеря</a:t>
            </a:r>
            <a:endParaRPr/>
          </a:p>
        </p:txBody>
      </p:sp>
      <p:pic>
        <p:nvPicPr>
          <p:cNvPr id="654" name="Picture 2" descr=""/>
          <p:cNvPicPr/>
          <p:nvPr/>
        </p:nvPicPr>
        <p:blipFill>
          <a:blip r:embed="rId2"/>
          <a:stretch/>
        </p:blipFill>
        <p:spPr>
          <a:xfrm>
            <a:off x="142920" y="5857920"/>
            <a:ext cx="1141920" cy="799200"/>
          </a:xfrm>
          <a:prstGeom prst="rect">
            <a:avLst/>
          </a:prstGeom>
          <a:ln>
            <a:noFill/>
          </a:ln>
        </p:spPr>
      </p:pic>
      <p:sp>
        <p:nvSpPr>
          <p:cNvPr id="655" name="Line 2"/>
          <p:cNvSpPr/>
          <p:nvPr/>
        </p:nvSpPr>
        <p:spPr>
          <a:xfrm>
            <a:off x="500040" y="1071360"/>
            <a:ext cx="7929360" cy="1440"/>
          </a:xfrm>
          <a:prstGeom prst="line">
            <a:avLst/>
          </a:prstGeom>
          <a:ln>
            <a:noFill/>
          </a:ln>
        </p:spPr>
      </p:sp>
      <p:pic>
        <p:nvPicPr>
          <p:cNvPr id="656" name="Объект 3" descr=""/>
          <p:cNvPicPr/>
          <p:nvPr/>
        </p:nvPicPr>
        <p:blipFill>
          <a:blip r:embed="rId3"/>
          <a:stretch/>
        </p:blipFill>
        <p:spPr>
          <a:xfrm>
            <a:off x="72000" y="3278880"/>
            <a:ext cx="3989520" cy="2243520"/>
          </a:xfrm>
          <a:prstGeom prst="rect">
            <a:avLst/>
          </a:prstGeom>
          <a:ln>
            <a:noFill/>
          </a:ln>
        </p:spPr>
      </p:pic>
      <p:pic>
        <p:nvPicPr>
          <p:cNvPr id="657" name="Рисунок 4" descr=""/>
          <p:cNvPicPr/>
          <p:nvPr/>
        </p:nvPicPr>
        <p:blipFill>
          <a:blip r:embed="rId4"/>
          <a:stretch/>
        </p:blipFill>
        <p:spPr>
          <a:xfrm>
            <a:off x="1741320" y="1310040"/>
            <a:ext cx="3076560" cy="2050560"/>
          </a:xfrm>
          <a:prstGeom prst="rect">
            <a:avLst/>
          </a:prstGeom>
          <a:ln>
            <a:noFill/>
          </a:ln>
        </p:spPr>
      </p:pic>
      <p:pic>
        <p:nvPicPr>
          <p:cNvPr id="658" name="Рисунок 5" descr=""/>
          <p:cNvPicPr/>
          <p:nvPr/>
        </p:nvPicPr>
        <p:blipFill>
          <a:blip r:embed="rId5"/>
          <a:stretch/>
        </p:blipFill>
        <p:spPr>
          <a:xfrm>
            <a:off x="6266160" y="1310040"/>
            <a:ext cx="2697840" cy="2023560"/>
          </a:xfrm>
          <a:prstGeom prst="rect">
            <a:avLst/>
          </a:prstGeom>
          <a:ln>
            <a:noFill/>
          </a:ln>
        </p:spPr>
      </p:pic>
      <p:pic>
        <p:nvPicPr>
          <p:cNvPr id="659" name="Рисунок 6" descr=""/>
          <p:cNvPicPr/>
          <p:nvPr/>
        </p:nvPicPr>
        <p:blipFill>
          <a:blip r:embed="rId6"/>
          <a:srcRect l="0" t="26815" r="5170" b="7590"/>
          <a:stretch/>
        </p:blipFill>
        <p:spPr>
          <a:xfrm>
            <a:off x="4537800" y="1296000"/>
            <a:ext cx="2253960" cy="2340720"/>
          </a:xfrm>
          <a:prstGeom prst="rect">
            <a:avLst/>
          </a:prstGeom>
          <a:ln>
            <a:noFill/>
          </a:ln>
        </p:spPr>
      </p:pic>
      <p:pic>
        <p:nvPicPr>
          <p:cNvPr id="660" name="Рисунок 8" descr=""/>
          <p:cNvPicPr/>
          <p:nvPr/>
        </p:nvPicPr>
        <p:blipFill>
          <a:blip r:embed="rId7"/>
          <a:stretch/>
        </p:blipFill>
        <p:spPr>
          <a:xfrm>
            <a:off x="3566160" y="3347280"/>
            <a:ext cx="3738960" cy="2102760"/>
          </a:xfrm>
          <a:prstGeom prst="rect">
            <a:avLst/>
          </a:prstGeom>
          <a:ln>
            <a:noFill/>
          </a:ln>
        </p:spPr>
      </p:pic>
      <p:pic>
        <p:nvPicPr>
          <p:cNvPr id="661" name="Рисунок 7" descr=""/>
          <p:cNvPicPr/>
          <p:nvPr/>
        </p:nvPicPr>
        <p:blipFill>
          <a:blip r:embed="rId8"/>
          <a:stretch/>
        </p:blipFill>
        <p:spPr>
          <a:xfrm>
            <a:off x="6306120" y="3334320"/>
            <a:ext cx="2368800" cy="3557520"/>
          </a:xfrm>
          <a:prstGeom prst="rect">
            <a:avLst/>
          </a:prstGeom>
          <a:ln>
            <a:noFill/>
          </a:ln>
        </p:spPr>
      </p:pic>
    </p:spTree>
  </p:cSld>
  <p:transition spd="slow">
    <p:fade/>
  </p:transition>
  <p:timing>
    <p:tnLst>
      <p:par>
        <p:cTn id="173" dur="indefinite" restart="never" nodeType="tmRoot">
          <p:childTnLst>
            <p:seq>
              <p:cTn id="174" dur="indefinite" nodeType="mainSeq">
                <p:childTnLst>
                  <p:par>
                    <p:cTn id="175" fill="hold">
                      <p:stCondLst>
                        <p:cond delay="indefinite"/>
                      </p:stCondLst>
                      <p:childTnLst>
                        <p:par>
                          <p:cTn id="176" fill="hold">
                            <p:stCondLst>
                              <p:cond delay="0"/>
                            </p:stCondLst>
                            <p:childTnLst>
                              <p:par>
                                <p:cTn id="177" nodeType="clickEffect" fill="hold" presetClass="entr" presetID="42">
                                  <p:stCondLst>
                                    <p:cond delay="0"/>
                                  </p:stCondLst>
                                  <p:childTnLst>
                                    <p:set>
                                      <p:cBhvr>
                                        <p:cTn id="178" dur="1" fill="hold">
                                          <p:stCondLst>
                                            <p:cond delay="0"/>
                                          </p:stCondLst>
                                        </p:cTn>
                                        <p:tgtEl>
                                          <p:spTgt spid="657"/>
                                        </p:tgtEl>
                                        <p:attrNameLst>
                                          <p:attrName>style.visibility</p:attrName>
                                        </p:attrNameLst>
                                      </p:cBhvr>
                                      <p:to>
                                        <p:strVal val="visible"/>
                                      </p:to>
                                    </p:set>
                                    <p:animEffect filter="fade" transition="in">
                                      <p:cBhvr additive="repl">
                                        <p:cTn id="179" dur="1000"/>
                                        <p:tgtEl>
                                          <p:spTgt spid="657"/>
                                        </p:tgtEl>
                                      </p:cBhvr>
                                    </p:animEffect>
                                    <p:anim calcmode="lin" valueType="num">
                                      <p:cBhvr additive="repl">
                                        <p:cTn id="180" dur="1000" fill="hold"/>
                                        <p:tgtEl>
                                          <p:spTgt spid="657"/>
                                        </p:tgtEl>
                                        <p:attrNameLst>
                                          <p:attrName>ppt_x</p:attrName>
                                        </p:attrNameLst>
                                      </p:cBhvr>
                                      <p:tavLst>
                                        <p:tav tm="0">
                                          <p:val>
                                            <p:strVal val="#ppt_x"/>
                                          </p:val>
                                        </p:tav>
                                        <p:tav tm="100000">
                                          <p:val>
                                            <p:strVal val="#ppt_x"/>
                                          </p:val>
                                        </p:tav>
                                      </p:tavLst>
                                    </p:anim>
                                    <p:anim calcmode="lin" valueType="num">
                                      <p:cBhvr additive="repl">
                                        <p:cTn id="181" dur="1000" fill="hold"/>
                                        <p:tgtEl>
                                          <p:spTgt spid="657"/>
                                        </p:tgtEl>
                                        <p:attrNameLst>
                                          <p:attrName>ppt_y</p:attrName>
                                        </p:attrNameLst>
                                      </p:cBhvr>
                                      <p:tavLst>
                                        <p:tav tm="0">
                                          <p:val>
                                            <p:strVal val="#ppt_y+.1"/>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nodeType="clickEffect" fill="hold" presetClass="entr" presetID="42">
                                  <p:stCondLst>
                                    <p:cond delay="0"/>
                                  </p:stCondLst>
                                  <p:childTnLst>
                                    <p:set>
                                      <p:cBhvr>
                                        <p:cTn id="185" dur="1" fill="hold">
                                          <p:stCondLst>
                                            <p:cond delay="0"/>
                                          </p:stCondLst>
                                        </p:cTn>
                                        <p:tgtEl>
                                          <p:spTgt spid="659"/>
                                        </p:tgtEl>
                                        <p:attrNameLst>
                                          <p:attrName>style.visibility</p:attrName>
                                        </p:attrNameLst>
                                      </p:cBhvr>
                                      <p:to>
                                        <p:strVal val="visible"/>
                                      </p:to>
                                    </p:set>
                                    <p:animEffect filter="fade" transition="in">
                                      <p:cBhvr additive="repl">
                                        <p:cTn id="186" dur="1000"/>
                                        <p:tgtEl>
                                          <p:spTgt spid="659"/>
                                        </p:tgtEl>
                                      </p:cBhvr>
                                    </p:animEffect>
                                    <p:anim calcmode="lin" valueType="num">
                                      <p:cBhvr additive="repl">
                                        <p:cTn id="187" dur="1000" fill="hold"/>
                                        <p:tgtEl>
                                          <p:spTgt spid="659"/>
                                        </p:tgtEl>
                                        <p:attrNameLst>
                                          <p:attrName>ppt_x</p:attrName>
                                        </p:attrNameLst>
                                      </p:cBhvr>
                                      <p:tavLst>
                                        <p:tav tm="0">
                                          <p:val>
                                            <p:strVal val="#ppt_x"/>
                                          </p:val>
                                        </p:tav>
                                        <p:tav tm="100000">
                                          <p:val>
                                            <p:strVal val="#ppt_x"/>
                                          </p:val>
                                        </p:tav>
                                      </p:tavLst>
                                    </p:anim>
                                    <p:anim calcmode="lin" valueType="num">
                                      <p:cBhvr additive="repl">
                                        <p:cTn id="188" dur="1000" fill="hold"/>
                                        <p:tgtEl>
                                          <p:spTgt spid="659"/>
                                        </p:tgtEl>
                                        <p:attrNameLst>
                                          <p:attrName>ppt_y</p:attrName>
                                        </p:attrNameLst>
                                      </p:cBhvr>
                                      <p:tavLst>
                                        <p:tav tm="0">
                                          <p:val>
                                            <p:strVal val="#ppt_y+.1"/>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nodeType="clickEffect" fill="hold" presetClass="entr" presetID="42">
                                  <p:stCondLst>
                                    <p:cond delay="0"/>
                                  </p:stCondLst>
                                  <p:childTnLst>
                                    <p:set>
                                      <p:cBhvr>
                                        <p:cTn id="192" dur="1" fill="hold">
                                          <p:stCondLst>
                                            <p:cond delay="0"/>
                                          </p:stCondLst>
                                        </p:cTn>
                                        <p:tgtEl>
                                          <p:spTgt spid="658"/>
                                        </p:tgtEl>
                                        <p:attrNameLst>
                                          <p:attrName>style.visibility</p:attrName>
                                        </p:attrNameLst>
                                      </p:cBhvr>
                                      <p:to>
                                        <p:strVal val="visible"/>
                                      </p:to>
                                    </p:set>
                                    <p:animEffect filter="fade" transition="in">
                                      <p:cBhvr additive="repl">
                                        <p:cTn id="193" dur="1000"/>
                                        <p:tgtEl>
                                          <p:spTgt spid="658"/>
                                        </p:tgtEl>
                                      </p:cBhvr>
                                    </p:animEffect>
                                    <p:anim calcmode="lin" valueType="num">
                                      <p:cBhvr additive="repl">
                                        <p:cTn id="194" dur="1000" fill="hold"/>
                                        <p:tgtEl>
                                          <p:spTgt spid="658"/>
                                        </p:tgtEl>
                                        <p:attrNameLst>
                                          <p:attrName>ppt_x</p:attrName>
                                        </p:attrNameLst>
                                      </p:cBhvr>
                                      <p:tavLst>
                                        <p:tav tm="0">
                                          <p:val>
                                            <p:strVal val="#ppt_x"/>
                                          </p:val>
                                        </p:tav>
                                        <p:tav tm="100000">
                                          <p:val>
                                            <p:strVal val="#ppt_x"/>
                                          </p:val>
                                        </p:tav>
                                      </p:tavLst>
                                    </p:anim>
                                    <p:anim calcmode="lin" valueType="num">
                                      <p:cBhvr additive="repl">
                                        <p:cTn id="195" dur="1000" fill="hold"/>
                                        <p:tgtEl>
                                          <p:spTgt spid="658"/>
                                        </p:tgtEl>
                                        <p:attrNameLst>
                                          <p:attrName>ppt_y</p:attrName>
                                        </p:attrNameLst>
                                      </p:cBhvr>
                                      <p:tavLst>
                                        <p:tav tm="0">
                                          <p:val>
                                            <p:strVal val="#ppt_y+.1"/>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nodeType="clickEffect" fill="hold" presetClass="entr" presetID="42">
                                  <p:stCondLst>
                                    <p:cond delay="0"/>
                                  </p:stCondLst>
                                  <p:childTnLst>
                                    <p:set>
                                      <p:cBhvr>
                                        <p:cTn id="199" dur="1" fill="hold">
                                          <p:stCondLst>
                                            <p:cond delay="0"/>
                                          </p:stCondLst>
                                        </p:cTn>
                                        <p:tgtEl>
                                          <p:spTgt spid="661"/>
                                        </p:tgtEl>
                                        <p:attrNameLst>
                                          <p:attrName>style.visibility</p:attrName>
                                        </p:attrNameLst>
                                      </p:cBhvr>
                                      <p:to>
                                        <p:strVal val="visible"/>
                                      </p:to>
                                    </p:set>
                                    <p:animEffect filter="fade" transition="in">
                                      <p:cBhvr additive="repl">
                                        <p:cTn id="200" dur="1000"/>
                                        <p:tgtEl>
                                          <p:spTgt spid="661"/>
                                        </p:tgtEl>
                                      </p:cBhvr>
                                    </p:animEffect>
                                    <p:anim calcmode="lin" valueType="num">
                                      <p:cBhvr additive="repl">
                                        <p:cTn id="201" dur="1000" fill="hold"/>
                                        <p:tgtEl>
                                          <p:spTgt spid="661"/>
                                        </p:tgtEl>
                                        <p:attrNameLst>
                                          <p:attrName>ppt_x</p:attrName>
                                        </p:attrNameLst>
                                      </p:cBhvr>
                                      <p:tavLst>
                                        <p:tav tm="0">
                                          <p:val>
                                            <p:strVal val="#ppt_x"/>
                                          </p:val>
                                        </p:tav>
                                        <p:tav tm="100000">
                                          <p:val>
                                            <p:strVal val="#ppt_x"/>
                                          </p:val>
                                        </p:tav>
                                      </p:tavLst>
                                    </p:anim>
                                    <p:anim calcmode="lin" valueType="num">
                                      <p:cBhvr additive="repl">
                                        <p:cTn id="202" dur="1000" fill="hold"/>
                                        <p:tgtEl>
                                          <p:spTgt spid="661"/>
                                        </p:tgtEl>
                                        <p:attrNameLst>
                                          <p:attrName>ppt_y</p:attrName>
                                        </p:attrNameLst>
                                      </p:cBhvr>
                                      <p:tavLst>
                                        <p:tav tm="0">
                                          <p:val>
                                            <p:strVal val="#ppt_y+.1"/>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nodeType="clickEffect" fill="hold" presetClass="entr" presetID="42">
                                  <p:stCondLst>
                                    <p:cond delay="0"/>
                                  </p:stCondLst>
                                  <p:childTnLst>
                                    <p:set>
                                      <p:cBhvr>
                                        <p:cTn id="206" dur="1" fill="hold">
                                          <p:stCondLst>
                                            <p:cond delay="0"/>
                                          </p:stCondLst>
                                        </p:cTn>
                                        <p:tgtEl>
                                          <p:spTgt spid="656"/>
                                        </p:tgtEl>
                                        <p:attrNameLst>
                                          <p:attrName>style.visibility</p:attrName>
                                        </p:attrNameLst>
                                      </p:cBhvr>
                                      <p:to>
                                        <p:strVal val="visible"/>
                                      </p:to>
                                    </p:set>
                                    <p:animEffect filter="fade" transition="in">
                                      <p:cBhvr additive="repl">
                                        <p:cTn id="207" dur="1000"/>
                                        <p:tgtEl>
                                          <p:spTgt spid="656"/>
                                        </p:tgtEl>
                                      </p:cBhvr>
                                    </p:animEffect>
                                    <p:anim calcmode="lin" valueType="num">
                                      <p:cBhvr additive="repl">
                                        <p:cTn id="208" dur="1000" fill="hold"/>
                                        <p:tgtEl>
                                          <p:spTgt spid="656"/>
                                        </p:tgtEl>
                                        <p:attrNameLst>
                                          <p:attrName>ppt_x</p:attrName>
                                        </p:attrNameLst>
                                      </p:cBhvr>
                                      <p:tavLst>
                                        <p:tav tm="0">
                                          <p:val>
                                            <p:strVal val="#ppt_x"/>
                                          </p:val>
                                        </p:tav>
                                        <p:tav tm="100000">
                                          <p:val>
                                            <p:strVal val="#ppt_x"/>
                                          </p:val>
                                        </p:tav>
                                      </p:tavLst>
                                    </p:anim>
                                    <p:anim calcmode="lin" valueType="num">
                                      <p:cBhvr additive="repl">
                                        <p:cTn id="209" dur="1000" fill="hold"/>
                                        <p:tgtEl>
                                          <p:spTgt spid="656"/>
                                        </p:tgtEl>
                                        <p:attrNameLst>
                                          <p:attrName>ppt_y</p:attrName>
                                        </p:attrNameLst>
                                      </p:cBhvr>
                                      <p:tavLst>
                                        <p:tav tm="0">
                                          <p:val>
                                            <p:strVal val="#ppt_y+.1"/>
                                          </p:val>
                                        </p:tav>
                                        <p:tav tm="100000">
                                          <p:val>
                                            <p:strVal val="#ppt_y"/>
                                          </p:val>
                                        </p:tav>
                                      </p:tavLst>
                                    </p:anim>
                                  </p:childTnLst>
                                </p:cTn>
                              </p:par>
                            </p:childTnLst>
                          </p:cTn>
                        </p:par>
                      </p:childTnLst>
                    </p:cTn>
                  </p:par>
                  <p:par>
                    <p:cTn id="210" fill="hold">
                      <p:stCondLst>
                        <p:cond delay="indefinite"/>
                      </p:stCondLst>
                      <p:childTnLst>
                        <p:par>
                          <p:cTn id="211" fill="hold">
                            <p:stCondLst>
                              <p:cond delay="0"/>
                            </p:stCondLst>
                            <p:childTnLst>
                              <p:par>
                                <p:cTn id="212" nodeType="clickEffect" fill="hold" presetClass="entr" presetID="42">
                                  <p:stCondLst>
                                    <p:cond delay="0"/>
                                  </p:stCondLst>
                                  <p:childTnLst>
                                    <p:set>
                                      <p:cBhvr>
                                        <p:cTn id="213" dur="1" fill="hold">
                                          <p:stCondLst>
                                            <p:cond delay="0"/>
                                          </p:stCondLst>
                                        </p:cTn>
                                        <p:tgtEl>
                                          <p:spTgt spid="660"/>
                                        </p:tgtEl>
                                        <p:attrNameLst>
                                          <p:attrName>style.visibility</p:attrName>
                                        </p:attrNameLst>
                                      </p:cBhvr>
                                      <p:to>
                                        <p:strVal val="visible"/>
                                      </p:to>
                                    </p:set>
                                    <p:animEffect filter="fade" transition="in">
                                      <p:cBhvr additive="repl">
                                        <p:cTn id="214" dur="1000"/>
                                        <p:tgtEl>
                                          <p:spTgt spid="660"/>
                                        </p:tgtEl>
                                      </p:cBhvr>
                                    </p:animEffect>
                                    <p:anim calcmode="lin" valueType="num">
                                      <p:cBhvr additive="repl">
                                        <p:cTn id="215" dur="1000" fill="hold"/>
                                        <p:tgtEl>
                                          <p:spTgt spid="660"/>
                                        </p:tgtEl>
                                        <p:attrNameLst>
                                          <p:attrName>ppt_x</p:attrName>
                                        </p:attrNameLst>
                                      </p:cBhvr>
                                      <p:tavLst>
                                        <p:tav tm="0">
                                          <p:val>
                                            <p:strVal val="#ppt_x"/>
                                          </p:val>
                                        </p:tav>
                                        <p:tav tm="100000">
                                          <p:val>
                                            <p:strVal val="#ppt_x"/>
                                          </p:val>
                                        </p:tav>
                                      </p:tavLst>
                                    </p:anim>
                                    <p:anim calcmode="lin" valueType="num">
                                      <p:cBhvr additive="repl">
                                        <p:cTn id="216" dur="1000" fill="hold"/>
                                        <p:tgtEl>
                                          <p:spTgt spid="660"/>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0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65" name="Заголовок 1" descr=""/>
          <p:cNvPicPr/>
          <p:nvPr/>
        </p:nvPicPr>
        <p:blipFill>
          <a:blip r:embed="rId1"/>
          <a:stretch/>
        </p:blipFill>
        <p:spPr>
          <a:xfrm>
            <a:off x="298440" y="450720"/>
            <a:ext cx="8698680" cy="1152000"/>
          </a:xfrm>
          <a:prstGeom prst="rect">
            <a:avLst/>
          </a:prstGeom>
          <a:ln>
            <a:noFill/>
          </a:ln>
        </p:spPr>
      </p:pic>
      <p:sp>
        <p:nvSpPr>
          <p:cNvPr id="1066" name="CustomShape 1"/>
          <p:cNvSpPr/>
          <p:nvPr/>
        </p:nvSpPr>
        <p:spPr>
          <a:xfrm>
            <a:off x="304920" y="1554120"/>
            <a:ext cx="86860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Franklin Gothic Book"/>
              <a:buChar char="-"/>
            </a:pPr>
            <a:r>
              <a:rPr b="1" lang="ru-RU" sz="3200" strike="noStrike">
                <a:solidFill>
                  <a:srgbClr val="000000"/>
                </a:solidFill>
                <a:latin typeface="Franklin Gothic Book"/>
                <a:ea typeface="DejaVu Sans"/>
              </a:rPr>
              <a:t>Кормление нуждающихся: сирот, беженцев, бездомных, бедных всего 51 человек,</a:t>
            </a:r>
            <a:endParaRPr/>
          </a:p>
          <a:p>
            <a:pPr>
              <a:lnSpc>
                <a:spcPct val="100000"/>
              </a:lnSpc>
              <a:buSzPct val="70000"/>
              <a:buFont typeface="Franklin Gothic Book"/>
              <a:buChar char="-"/>
            </a:pPr>
            <a:r>
              <a:rPr b="1" lang="ru-RU" sz="3200" strike="noStrike">
                <a:solidFill>
                  <a:srgbClr val="000000"/>
                </a:solidFill>
                <a:latin typeface="Franklin Gothic Book"/>
                <a:ea typeface="DejaVu Sans"/>
              </a:rPr>
              <a:t>Оплата занятий для детей в трудной ситуации – 6 человек,</a:t>
            </a:r>
            <a:endParaRPr/>
          </a:p>
          <a:p>
            <a:pPr>
              <a:lnSpc>
                <a:spcPct val="100000"/>
              </a:lnSpc>
            </a:pPr>
            <a:r>
              <a:rPr b="1" lang="ru-RU" sz="3200" strike="noStrike">
                <a:solidFill>
                  <a:srgbClr val="000000"/>
                </a:solidFill>
                <a:latin typeface="Franklin Gothic Book"/>
                <a:ea typeface="DejaVu Sans"/>
              </a:rPr>
              <a:t>-  Оплата лечения или анализов- 9 человек.</a:t>
            </a:r>
            <a:endParaRPr/>
          </a:p>
        </p:txBody>
      </p:sp>
    </p:spTree>
  </p:cSld>
  <p:timing>
    <p:tnLst>
      <p:par>
        <p:cTn id="481" dur="indefinite" restart="never" nodeType="tmRoot">
          <p:childTnLst>
            <p:seq>
              <p:cTn id="482" nodeType="mainSeq"/>
              <p:prevCondLst>
                <p:cond delay="0" evt="onPrev">
                  <p:tgtEl>
                    <p:sldTgt/>
                  </p:tgtEl>
                </p:cond>
              </p:prevCondLst>
              <p:nextCondLst>
                <p:cond delay="0" evt="onNext">
                  <p:tgtEl>
                    <p:sldTgt/>
                  </p:tgtEl>
                </p:cond>
              </p:nextCondLst>
            </p:seq>
          </p:childTnLst>
        </p:cTn>
      </p:par>
    </p:tnLst>
  </p:timing>
</p:sld>
</file>

<file path=ppt/slides/slide10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67" name="Заголовок 3" descr=""/>
          <p:cNvPicPr/>
          <p:nvPr/>
        </p:nvPicPr>
        <p:blipFill>
          <a:blip r:embed="rId1"/>
          <a:stretch/>
        </p:blipFill>
        <p:spPr>
          <a:xfrm>
            <a:off x="285840" y="268200"/>
            <a:ext cx="8406720" cy="2163240"/>
          </a:xfrm>
          <a:prstGeom prst="rect">
            <a:avLst/>
          </a:prstGeom>
          <a:ln>
            <a:noFill/>
          </a:ln>
        </p:spPr>
      </p:pic>
      <p:pic>
        <p:nvPicPr>
          <p:cNvPr id="1068" name="Содержимое 7" descr=""/>
          <p:cNvPicPr/>
          <p:nvPr/>
        </p:nvPicPr>
        <p:blipFill>
          <a:blip r:embed="rId2"/>
          <a:stretch/>
        </p:blipFill>
        <p:spPr>
          <a:xfrm>
            <a:off x="4648320" y="2517840"/>
            <a:ext cx="4037760" cy="2689920"/>
          </a:xfrm>
          <a:prstGeom prst="rect">
            <a:avLst/>
          </a:prstGeom>
          <a:ln>
            <a:noFill/>
          </a:ln>
        </p:spPr>
      </p:pic>
      <p:pic>
        <p:nvPicPr>
          <p:cNvPr id="1069" name="Picture 5" descr=""/>
          <p:cNvPicPr/>
          <p:nvPr/>
        </p:nvPicPr>
        <p:blipFill>
          <a:blip r:embed="rId3"/>
          <a:stretch/>
        </p:blipFill>
        <p:spPr>
          <a:xfrm>
            <a:off x="684360" y="2852640"/>
            <a:ext cx="3605760" cy="2404440"/>
          </a:xfrm>
          <a:prstGeom prst="rect">
            <a:avLst/>
          </a:prstGeom>
          <a:ln>
            <a:noFill/>
          </a:ln>
        </p:spPr>
      </p:pic>
      <p:pic>
        <p:nvPicPr>
          <p:cNvPr id="1070" name="Содержимое 6" descr=""/>
          <p:cNvPicPr/>
          <p:nvPr/>
        </p:nvPicPr>
        <p:blipFill>
          <a:blip r:embed="rId4"/>
          <a:stretch/>
        </p:blipFill>
        <p:spPr>
          <a:xfrm>
            <a:off x="304920" y="2565360"/>
            <a:ext cx="4190040" cy="2793240"/>
          </a:xfrm>
          <a:prstGeom prst="rect">
            <a:avLst/>
          </a:prstGeom>
          <a:ln>
            <a:noFill/>
          </a:ln>
        </p:spPr>
      </p:pic>
    </p:spTree>
  </p:cSld>
  <p:timing>
    <p:tnLst>
      <p:par>
        <p:cTn id="483" dur="indefinite" restart="never" nodeType="tmRoot">
          <p:childTnLst>
            <p:seq>
              <p:cTn id="484" nodeType="mainSeq"/>
              <p:prevCondLst>
                <p:cond delay="0" evt="onPrev">
                  <p:tgtEl>
                    <p:sldTgt/>
                  </p:tgtEl>
                </p:cond>
              </p:prevCondLst>
              <p:nextCondLst>
                <p:cond delay="0" evt="onNext">
                  <p:tgtEl>
                    <p:sldTgt/>
                  </p:tgtEl>
                </p:cond>
              </p:nextCondLst>
            </p:seq>
          </p:childTnLst>
        </p:cTn>
      </p:par>
    </p:tnLst>
  </p:timing>
</p:sld>
</file>

<file path=ppt/slides/slide10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71" name="Содержимое 4" descr=""/>
          <p:cNvPicPr/>
          <p:nvPr/>
        </p:nvPicPr>
        <p:blipFill>
          <a:blip r:embed="rId1"/>
          <a:stretch/>
        </p:blipFill>
        <p:spPr>
          <a:xfrm>
            <a:off x="539640" y="2133720"/>
            <a:ext cx="3393360" cy="4525200"/>
          </a:xfrm>
          <a:prstGeom prst="rect">
            <a:avLst/>
          </a:prstGeom>
          <a:ln>
            <a:noFill/>
          </a:ln>
        </p:spPr>
      </p:pic>
      <p:pic>
        <p:nvPicPr>
          <p:cNvPr id="1072" name="Содержимое 5" descr=""/>
          <p:cNvPicPr/>
          <p:nvPr/>
        </p:nvPicPr>
        <p:blipFill>
          <a:blip r:embed="rId2"/>
          <a:stretch/>
        </p:blipFill>
        <p:spPr>
          <a:xfrm>
            <a:off x="4788000" y="4005360"/>
            <a:ext cx="3534480" cy="2650320"/>
          </a:xfrm>
          <a:prstGeom prst="rect">
            <a:avLst/>
          </a:prstGeom>
          <a:ln>
            <a:noFill/>
          </a:ln>
        </p:spPr>
      </p:pic>
      <p:pic>
        <p:nvPicPr>
          <p:cNvPr id="1073" name="Заголовок 3" descr=""/>
          <p:cNvPicPr/>
          <p:nvPr/>
        </p:nvPicPr>
        <p:blipFill>
          <a:blip r:embed="rId3"/>
          <a:stretch/>
        </p:blipFill>
        <p:spPr>
          <a:xfrm>
            <a:off x="103320" y="-36360"/>
            <a:ext cx="8893800" cy="1688400"/>
          </a:xfrm>
          <a:prstGeom prst="rect">
            <a:avLst/>
          </a:prstGeom>
          <a:ln>
            <a:noFill/>
          </a:ln>
        </p:spPr>
      </p:pic>
      <p:pic>
        <p:nvPicPr>
          <p:cNvPr id="1074" name="Содержимое 6" descr=""/>
          <p:cNvPicPr/>
          <p:nvPr/>
        </p:nvPicPr>
        <p:blipFill>
          <a:blip r:embed="rId4"/>
          <a:stretch/>
        </p:blipFill>
        <p:spPr>
          <a:xfrm>
            <a:off x="4716360" y="1268280"/>
            <a:ext cx="3461760" cy="2596680"/>
          </a:xfrm>
          <a:prstGeom prst="rect">
            <a:avLst/>
          </a:prstGeom>
          <a:ln>
            <a:noFill/>
          </a:ln>
        </p:spPr>
      </p:pic>
    </p:spTree>
  </p:cSld>
  <p:timing>
    <p:tnLst>
      <p:par>
        <p:cTn id="485" dur="indefinite" restart="never" nodeType="tmRoot">
          <p:childTnLst>
            <p:seq>
              <p:cTn id="486" nodeType="mainSeq"/>
              <p:prevCondLst>
                <p:cond delay="0" evt="onPrev">
                  <p:tgtEl>
                    <p:sldTgt/>
                  </p:tgtEl>
                </p:cond>
              </p:prevCondLst>
              <p:nextCondLst>
                <p:cond delay="0" evt="onNext">
                  <p:tgtEl>
                    <p:sldTgt/>
                  </p:tgtEl>
                </p:cond>
              </p:nextCondLst>
            </p:seq>
          </p:childTnLst>
        </p:cTn>
      </p:par>
    </p:tnLst>
  </p:timing>
</p:sld>
</file>

<file path=ppt/slides/slide10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75" name="Содержимое 4" descr=""/>
          <p:cNvPicPr/>
          <p:nvPr/>
        </p:nvPicPr>
        <p:blipFill>
          <a:blip r:embed="rId1"/>
          <a:stretch/>
        </p:blipFill>
        <p:spPr>
          <a:xfrm>
            <a:off x="755640" y="2060640"/>
            <a:ext cx="3393360" cy="4525200"/>
          </a:xfrm>
          <a:prstGeom prst="rect">
            <a:avLst/>
          </a:prstGeom>
          <a:ln>
            <a:noFill/>
          </a:ln>
        </p:spPr>
      </p:pic>
      <p:pic>
        <p:nvPicPr>
          <p:cNvPr id="1076" name="Содержимое 5" descr=""/>
          <p:cNvPicPr/>
          <p:nvPr/>
        </p:nvPicPr>
        <p:blipFill>
          <a:blip r:embed="rId2"/>
          <a:stretch/>
        </p:blipFill>
        <p:spPr>
          <a:xfrm>
            <a:off x="4648320" y="2230560"/>
            <a:ext cx="4037760" cy="3027960"/>
          </a:xfrm>
          <a:prstGeom prst="rect">
            <a:avLst/>
          </a:prstGeom>
          <a:ln>
            <a:noFill/>
          </a:ln>
        </p:spPr>
      </p:pic>
      <p:pic>
        <p:nvPicPr>
          <p:cNvPr id="1077" name="Заголовок 3" descr=""/>
          <p:cNvPicPr/>
          <p:nvPr/>
        </p:nvPicPr>
        <p:blipFill>
          <a:blip r:embed="rId3"/>
          <a:stretch/>
        </p:blipFill>
        <p:spPr>
          <a:xfrm>
            <a:off x="133200" y="396720"/>
            <a:ext cx="8863920" cy="1486800"/>
          </a:xfrm>
          <a:prstGeom prst="rect">
            <a:avLst/>
          </a:prstGeom>
          <a:ln>
            <a:noFill/>
          </a:ln>
        </p:spPr>
      </p:pic>
    </p:spTree>
  </p:cSld>
  <p:timing>
    <p:tnLst>
      <p:par>
        <p:cTn id="487" dur="indefinite" restart="never" nodeType="tmRoot">
          <p:childTnLst>
            <p:seq>
              <p:cTn id="488" nodeType="mainSeq"/>
              <p:prevCondLst>
                <p:cond delay="0" evt="onPrev">
                  <p:tgtEl>
                    <p:sldTgt/>
                  </p:tgtEl>
                </p:cond>
              </p:prevCondLst>
              <p:nextCondLst>
                <p:cond delay="0" evt="onNext">
                  <p:tgtEl>
                    <p:sldTgt/>
                  </p:tgtEl>
                </p:cond>
              </p:nextCondLst>
            </p:seq>
          </p:childTnLst>
        </p:cTn>
      </p:par>
    </p:tnLst>
  </p:timing>
</p:sld>
</file>

<file path=ppt/slides/slide10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78" name="Содержимое 4" descr=""/>
          <p:cNvPicPr/>
          <p:nvPr/>
        </p:nvPicPr>
        <p:blipFill>
          <a:blip r:embed="rId1"/>
          <a:stretch/>
        </p:blipFill>
        <p:spPr>
          <a:xfrm>
            <a:off x="684360" y="1989000"/>
            <a:ext cx="3393360" cy="4525560"/>
          </a:xfrm>
          <a:prstGeom prst="rect">
            <a:avLst/>
          </a:prstGeom>
          <a:ln>
            <a:noFill/>
          </a:ln>
        </p:spPr>
      </p:pic>
      <p:pic>
        <p:nvPicPr>
          <p:cNvPr id="1079" name="Содержимое 5" descr=""/>
          <p:cNvPicPr/>
          <p:nvPr/>
        </p:nvPicPr>
        <p:blipFill>
          <a:blip r:embed="rId2"/>
          <a:stretch/>
        </p:blipFill>
        <p:spPr>
          <a:xfrm>
            <a:off x="4932360" y="1916280"/>
            <a:ext cx="3393360" cy="4525200"/>
          </a:xfrm>
          <a:prstGeom prst="rect">
            <a:avLst/>
          </a:prstGeom>
          <a:ln>
            <a:noFill/>
          </a:ln>
        </p:spPr>
      </p:pic>
      <p:pic>
        <p:nvPicPr>
          <p:cNvPr id="1080" name="Заголовок 3" descr=""/>
          <p:cNvPicPr/>
          <p:nvPr/>
        </p:nvPicPr>
        <p:blipFill>
          <a:blip r:embed="rId3"/>
          <a:stretch/>
        </p:blipFill>
        <p:spPr>
          <a:xfrm>
            <a:off x="255600" y="268200"/>
            <a:ext cx="8436960" cy="2279160"/>
          </a:xfrm>
          <a:prstGeom prst="rect">
            <a:avLst/>
          </a:prstGeom>
          <a:ln>
            <a:noFill/>
          </a:ln>
        </p:spPr>
      </p:pic>
    </p:spTree>
  </p:cSld>
  <p:timing>
    <p:tnLst>
      <p:par>
        <p:cTn id="489" dur="indefinite" restart="never" nodeType="tmRoot">
          <p:childTnLst>
            <p:seq>
              <p:cTn id="490" nodeType="mainSeq"/>
              <p:prevCondLst>
                <p:cond delay="0" evt="onPrev">
                  <p:tgtEl>
                    <p:sldTgt/>
                  </p:tgtEl>
                </p:cond>
              </p:prevCondLst>
              <p:nextCondLst>
                <p:cond delay="0" evt="onNext">
                  <p:tgtEl>
                    <p:sldTgt/>
                  </p:tgtEl>
                </p:cond>
              </p:nextCondLst>
            </p:seq>
          </p:childTnLst>
        </p:cTn>
      </p:par>
    </p:tnLst>
  </p:timing>
</p:sld>
</file>

<file path=ppt/slides/slide10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81" name="CustomShape 1"/>
          <p:cNvSpPr/>
          <p:nvPr/>
        </p:nvSpPr>
        <p:spPr>
          <a:xfrm>
            <a:off x="684360" y="981000"/>
            <a:ext cx="7055640" cy="1922040"/>
          </a:xfrm>
          <a:prstGeom prst="rect">
            <a:avLst/>
          </a:prstGeom>
          <a:noFill/>
          <a:ln>
            <a:noFill/>
          </a:ln>
        </p:spPr>
        <p:style>
          <a:lnRef idx="0"/>
          <a:fillRef idx="0"/>
          <a:effectRef idx="0"/>
          <a:fontRef idx="minor"/>
        </p:style>
        <p:txBody>
          <a:bodyPr lIns="90000" rIns="90000" tIns="46800" bIns="46800"/>
          <a:p>
            <a:pPr>
              <a:lnSpc>
                <a:spcPct val="100000"/>
              </a:lnSpc>
            </a:pPr>
            <a:r>
              <a:rPr b="1" lang="ru-RU" sz="2400" strike="noStrike">
                <a:solidFill>
                  <a:srgbClr val="004e6d"/>
                </a:solidFill>
                <a:latin typeface="Calibri"/>
                <a:ea typeface="DejaVu Sans"/>
              </a:rPr>
              <a:t>С весны 2014г в город Переславль  въехало более 600 беженцев с  Украины. </a:t>
            </a:r>
            <a:endParaRPr/>
          </a:p>
          <a:p>
            <a:pPr>
              <a:lnSpc>
                <a:spcPct val="100000"/>
              </a:lnSpc>
            </a:pPr>
            <a:endParaRPr/>
          </a:p>
          <a:p>
            <a:pPr>
              <a:lnSpc>
                <a:spcPct val="100000"/>
              </a:lnSpc>
            </a:pPr>
            <a:r>
              <a:rPr b="1" lang="ru-RU" sz="2400" strike="noStrike">
                <a:solidFill>
                  <a:srgbClr val="004e6d"/>
                </a:solidFill>
                <a:latin typeface="Calibri"/>
                <a:ea typeface="DejaVu Sans"/>
              </a:rPr>
              <a:t>В настоящее время остается 397 человек, в т.ч. семьи с маленькими детьми и пожилые люди.  </a:t>
            </a:r>
            <a:endParaRPr/>
          </a:p>
        </p:txBody>
      </p:sp>
      <p:pic>
        <p:nvPicPr>
          <p:cNvPr id="1082" name="Рисунок 13" descr=""/>
          <p:cNvPicPr/>
          <p:nvPr/>
        </p:nvPicPr>
        <p:blipFill>
          <a:blip r:embed="rId1"/>
          <a:stretch/>
        </p:blipFill>
        <p:spPr>
          <a:xfrm>
            <a:off x="4716360" y="3141720"/>
            <a:ext cx="3860280" cy="2886840"/>
          </a:xfrm>
          <a:prstGeom prst="rect">
            <a:avLst/>
          </a:prstGeom>
          <a:ln>
            <a:noFill/>
          </a:ln>
        </p:spPr>
      </p:pic>
      <p:pic>
        <p:nvPicPr>
          <p:cNvPr id="1083" name="Рисунок 16" descr=""/>
          <p:cNvPicPr/>
          <p:nvPr/>
        </p:nvPicPr>
        <p:blipFill>
          <a:blip r:embed="rId2"/>
          <a:stretch/>
        </p:blipFill>
        <p:spPr>
          <a:xfrm>
            <a:off x="179280" y="3284640"/>
            <a:ext cx="4463280" cy="2505960"/>
          </a:xfrm>
          <a:prstGeom prst="rect">
            <a:avLst/>
          </a:prstGeom>
          <a:ln>
            <a:noFill/>
          </a:ln>
        </p:spPr>
      </p:pic>
    </p:spTree>
  </p:cSld>
  <p:timing>
    <p:tnLst>
      <p:par>
        <p:cTn id="491" dur="indefinite" restart="never" nodeType="tmRoot">
          <p:childTnLst>
            <p:seq>
              <p:cTn id="492" nodeType="mainSeq"/>
              <p:prevCondLst>
                <p:cond delay="0" evt="onPrev">
                  <p:tgtEl>
                    <p:sldTgt/>
                  </p:tgtEl>
                </p:cond>
              </p:prevCondLst>
              <p:nextCondLst>
                <p:cond delay="0" evt="onNext">
                  <p:tgtEl>
                    <p:sldTgt/>
                  </p:tgtEl>
                </p:cond>
              </p:nextCondLst>
            </p:seq>
          </p:childTnLst>
        </p:cTn>
      </p:par>
    </p:tnLst>
  </p:timing>
</p:sld>
</file>

<file path=ppt/slides/slide10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84" name="Заголовок 1" descr=""/>
          <p:cNvPicPr/>
          <p:nvPr/>
        </p:nvPicPr>
        <p:blipFill>
          <a:blip r:embed="rId1"/>
          <a:stretch/>
        </p:blipFill>
        <p:spPr>
          <a:xfrm>
            <a:off x="103320" y="450720"/>
            <a:ext cx="9192240" cy="1175760"/>
          </a:xfrm>
          <a:prstGeom prst="rect">
            <a:avLst/>
          </a:prstGeom>
          <a:ln>
            <a:noFill/>
          </a:ln>
        </p:spPr>
      </p:pic>
      <p:pic>
        <p:nvPicPr>
          <p:cNvPr id="1085" name="Содержимое 4" descr=""/>
          <p:cNvPicPr/>
          <p:nvPr/>
        </p:nvPicPr>
        <p:blipFill>
          <a:blip r:embed="rId2"/>
          <a:stretch/>
        </p:blipFill>
        <p:spPr>
          <a:xfrm>
            <a:off x="7093080" y="1341360"/>
            <a:ext cx="1886760" cy="2517120"/>
          </a:xfrm>
          <a:prstGeom prst="rect">
            <a:avLst/>
          </a:prstGeom>
          <a:ln>
            <a:noFill/>
          </a:ln>
        </p:spPr>
      </p:pic>
      <p:pic>
        <p:nvPicPr>
          <p:cNvPr id="1086" name="Содержимое 5" descr=""/>
          <p:cNvPicPr/>
          <p:nvPr/>
        </p:nvPicPr>
        <p:blipFill>
          <a:blip r:embed="rId3"/>
          <a:stretch/>
        </p:blipFill>
        <p:spPr>
          <a:xfrm>
            <a:off x="4716360" y="1413000"/>
            <a:ext cx="1907640" cy="2543760"/>
          </a:xfrm>
          <a:prstGeom prst="rect">
            <a:avLst/>
          </a:prstGeom>
          <a:ln>
            <a:noFill/>
          </a:ln>
        </p:spPr>
      </p:pic>
      <p:pic>
        <p:nvPicPr>
          <p:cNvPr id="1087" name="Picture 2" descr=""/>
          <p:cNvPicPr/>
          <p:nvPr/>
        </p:nvPicPr>
        <p:blipFill>
          <a:blip r:embed="rId4"/>
          <a:stretch/>
        </p:blipFill>
        <p:spPr>
          <a:xfrm>
            <a:off x="468360" y="1413000"/>
            <a:ext cx="3377520" cy="2532960"/>
          </a:xfrm>
          <a:prstGeom prst="rect">
            <a:avLst/>
          </a:prstGeom>
          <a:ln>
            <a:noFill/>
          </a:ln>
        </p:spPr>
      </p:pic>
      <p:pic>
        <p:nvPicPr>
          <p:cNvPr id="1088" name="Picture 3" descr=""/>
          <p:cNvPicPr/>
          <p:nvPr/>
        </p:nvPicPr>
        <p:blipFill>
          <a:blip r:embed="rId5"/>
          <a:stretch/>
        </p:blipFill>
        <p:spPr>
          <a:xfrm>
            <a:off x="2411280" y="4005360"/>
            <a:ext cx="4723920" cy="2656800"/>
          </a:xfrm>
          <a:prstGeom prst="rect">
            <a:avLst/>
          </a:prstGeom>
          <a:ln>
            <a:noFill/>
          </a:ln>
        </p:spPr>
      </p:pic>
    </p:spTree>
  </p:cSld>
  <p:timing>
    <p:tnLst>
      <p:par>
        <p:cTn id="493" dur="indefinite" restart="never" nodeType="tmRoot">
          <p:childTnLst>
            <p:seq>
              <p:cTn id="494" nodeType="mainSeq"/>
              <p:prevCondLst>
                <p:cond delay="0" evt="onPrev">
                  <p:tgtEl>
                    <p:sldTgt/>
                  </p:tgtEl>
                </p:cond>
              </p:prevCondLst>
              <p:nextCondLst>
                <p:cond delay="0" evt="onNext">
                  <p:tgtEl>
                    <p:sldTgt/>
                  </p:tgtEl>
                </p:cond>
              </p:nextCondLst>
            </p:seq>
          </p:childTnLst>
        </p:cTn>
      </p:par>
    </p:tnLst>
  </p:timing>
</p:sld>
</file>

<file path=ppt/slides/slide10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89" name="Заголовок 1" descr=""/>
          <p:cNvPicPr/>
          <p:nvPr/>
        </p:nvPicPr>
        <p:blipFill>
          <a:blip r:embed="rId1"/>
          <a:stretch/>
        </p:blipFill>
        <p:spPr>
          <a:xfrm>
            <a:off x="133200" y="450720"/>
            <a:ext cx="8863920" cy="1059840"/>
          </a:xfrm>
          <a:prstGeom prst="rect">
            <a:avLst/>
          </a:prstGeom>
          <a:ln>
            <a:noFill/>
          </a:ln>
        </p:spPr>
      </p:pic>
      <p:pic>
        <p:nvPicPr>
          <p:cNvPr id="1090" name="Содержимое 7" descr=""/>
          <p:cNvPicPr/>
          <p:nvPr/>
        </p:nvPicPr>
        <p:blipFill>
          <a:blip r:embed="rId2"/>
          <a:stretch/>
        </p:blipFill>
        <p:spPr>
          <a:xfrm>
            <a:off x="730080" y="1600200"/>
            <a:ext cx="3339720" cy="4723560"/>
          </a:xfrm>
          <a:prstGeom prst="rect">
            <a:avLst/>
          </a:prstGeom>
          <a:ln>
            <a:noFill/>
          </a:ln>
        </p:spPr>
      </p:pic>
      <p:pic>
        <p:nvPicPr>
          <p:cNvPr id="1091" name="Содержимое 5" descr=""/>
          <p:cNvPicPr/>
          <p:nvPr/>
        </p:nvPicPr>
        <p:blipFill>
          <a:blip r:embed="rId3"/>
          <a:stretch/>
        </p:blipFill>
        <p:spPr>
          <a:xfrm>
            <a:off x="4648320" y="2739960"/>
            <a:ext cx="4342680" cy="2442600"/>
          </a:xfrm>
          <a:prstGeom prst="rect">
            <a:avLst/>
          </a:prstGeom>
          <a:ln>
            <a:noFill/>
          </a:ln>
        </p:spPr>
      </p:pic>
    </p:spTree>
  </p:cSld>
  <p:timing>
    <p:tnLst>
      <p:par>
        <p:cTn id="495" dur="indefinite" restart="never" nodeType="tmRoot">
          <p:childTnLst>
            <p:seq>
              <p:cTn id="496" nodeType="mainSeq"/>
              <p:prevCondLst>
                <p:cond delay="0" evt="onPrev">
                  <p:tgtEl>
                    <p:sldTgt/>
                  </p:tgtEl>
                </p:cond>
              </p:prevCondLst>
              <p:nextCondLst>
                <p:cond delay="0" evt="onNext">
                  <p:tgtEl>
                    <p:sldTgt/>
                  </p:tgtEl>
                </p:cond>
              </p:nextCondLst>
            </p:seq>
          </p:childTnLst>
        </p:cTn>
      </p:par>
    </p:tnLst>
  </p:timing>
</p:sld>
</file>

<file path=ppt/slides/slide10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92" name="Заголовок 1" descr=""/>
          <p:cNvPicPr/>
          <p:nvPr/>
        </p:nvPicPr>
        <p:blipFill>
          <a:blip r:embed="rId1"/>
          <a:stretch/>
        </p:blipFill>
        <p:spPr>
          <a:xfrm>
            <a:off x="291960" y="360360"/>
            <a:ext cx="8699040" cy="1486800"/>
          </a:xfrm>
          <a:prstGeom prst="rect">
            <a:avLst/>
          </a:prstGeom>
          <a:ln>
            <a:noFill/>
          </a:ln>
        </p:spPr>
      </p:pic>
      <p:pic>
        <p:nvPicPr>
          <p:cNvPr id="1093" name="Содержимое 4" descr=""/>
          <p:cNvPicPr/>
          <p:nvPr/>
        </p:nvPicPr>
        <p:blipFill>
          <a:blip r:embed="rId2"/>
          <a:stretch/>
        </p:blipFill>
        <p:spPr>
          <a:xfrm>
            <a:off x="628560" y="1600200"/>
            <a:ext cx="3542760" cy="4723560"/>
          </a:xfrm>
          <a:prstGeom prst="rect">
            <a:avLst/>
          </a:prstGeom>
          <a:ln>
            <a:noFill/>
          </a:ln>
        </p:spPr>
      </p:pic>
      <p:pic>
        <p:nvPicPr>
          <p:cNvPr id="1094" name="Содержимое 4" descr=""/>
          <p:cNvPicPr/>
          <p:nvPr/>
        </p:nvPicPr>
        <p:blipFill>
          <a:blip r:embed="rId3"/>
          <a:stretch/>
        </p:blipFill>
        <p:spPr>
          <a:xfrm>
            <a:off x="5491080" y="1600200"/>
            <a:ext cx="2656800" cy="4723560"/>
          </a:xfrm>
          <a:prstGeom prst="rect">
            <a:avLst/>
          </a:prstGeom>
          <a:ln>
            <a:noFill/>
          </a:ln>
        </p:spPr>
      </p:pic>
    </p:spTree>
  </p:cSld>
  <p:timing>
    <p:tnLst>
      <p:par>
        <p:cTn id="497" dur="indefinite" restart="never" nodeType="tmRoot">
          <p:childTnLst>
            <p:seq>
              <p:cTn id="498" nodeType="mainSeq"/>
              <p:prevCondLst>
                <p:cond delay="0" evt="onPrev">
                  <p:tgtEl>
                    <p:sldTgt/>
                  </p:tgtEl>
                </p:cond>
              </p:prevCondLst>
              <p:nextCondLst>
                <p:cond delay="0" evt="onNext">
                  <p:tgtEl>
                    <p:sldTgt/>
                  </p:tgtEl>
                </p:cond>
              </p:nextCondLst>
            </p:seq>
          </p:childTnLst>
        </p:cTn>
      </p:par>
    </p:tnLst>
  </p:timing>
</p:sld>
</file>

<file path=ppt/slides/slide10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95" name="CustomShape 1"/>
          <p:cNvSpPr/>
          <p:nvPr/>
        </p:nvSpPr>
        <p:spPr>
          <a:xfrm>
            <a:off x="971640" y="1268280"/>
            <a:ext cx="3886920" cy="916200"/>
          </a:xfrm>
          <a:prstGeom prst="rect">
            <a:avLst/>
          </a:prstGeom>
          <a:noFill/>
          <a:ln>
            <a:noFill/>
          </a:ln>
        </p:spPr>
        <p:style>
          <a:lnRef idx="0"/>
          <a:fillRef idx="0"/>
          <a:effectRef idx="0"/>
          <a:fontRef idx="minor"/>
        </p:style>
        <p:txBody>
          <a:bodyPr lIns="90000" rIns="90000" tIns="46800" bIns="46800"/>
          <a:p>
            <a:pPr>
              <a:lnSpc>
                <a:spcPct val="100000"/>
              </a:lnSpc>
            </a:pPr>
            <a:endParaRPr/>
          </a:p>
          <a:p>
            <a:pPr>
              <a:lnSpc>
                <a:spcPct val="100000"/>
              </a:lnSpc>
            </a:pPr>
            <a:endParaRPr/>
          </a:p>
          <a:p>
            <a:pPr>
              <a:lnSpc>
                <a:spcPct val="100000"/>
              </a:lnSpc>
            </a:pPr>
            <a:endParaRPr/>
          </a:p>
        </p:txBody>
      </p:sp>
      <p:pic>
        <p:nvPicPr>
          <p:cNvPr id="1096" name="Содержимое 4" descr=""/>
          <p:cNvPicPr/>
          <p:nvPr/>
        </p:nvPicPr>
        <p:blipFill>
          <a:blip r:embed="rId1"/>
          <a:stretch/>
        </p:blipFill>
        <p:spPr>
          <a:xfrm>
            <a:off x="684360" y="1484280"/>
            <a:ext cx="7477920" cy="4392000"/>
          </a:xfrm>
          <a:prstGeom prst="rect">
            <a:avLst/>
          </a:prstGeom>
          <a:ln>
            <a:noFill/>
          </a:ln>
        </p:spPr>
      </p:pic>
    </p:spTree>
  </p:cSld>
  <p:timing>
    <p:tnLst>
      <p:par>
        <p:cTn id="499" dur="indefinite" restart="never" nodeType="tmRoot">
          <p:childTnLst>
            <p:seq>
              <p:cTn id="500"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62"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Проекты для развития фонда</a:t>
            </a:r>
            <a:endParaRPr/>
          </a:p>
        </p:txBody>
      </p:sp>
      <p:pic>
        <p:nvPicPr>
          <p:cNvPr id="663" name="Picture 2" descr=""/>
          <p:cNvPicPr/>
          <p:nvPr/>
        </p:nvPicPr>
        <p:blipFill>
          <a:blip r:embed="rId1"/>
          <a:stretch/>
        </p:blipFill>
        <p:spPr>
          <a:xfrm>
            <a:off x="142920" y="5857920"/>
            <a:ext cx="1141920" cy="799200"/>
          </a:xfrm>
          <a:prstGeom prst="rect">
            <a:avLst/>
          </a:prstGeom>
          <a:ln>
            <a:noFill/>
          </a:ln>
        </p:spPr>
      </p:pic>
      <p:sp>
        <p:nvSpPr>
          <p:cNvPr id="664" name="Line 2"/>
          <p:cNvSpPr/>
          <p:nvPr/>
        </p:nvSpPr>
        <p:spPr>
          <a:xfrm>
            <a:off x="500040" y="1071360"/>
            <a:ext cx="7929360" cy="1440"/>
          </a:xfrm>
          <a:prstGeom prst="line">
            <a:avLst/>
          </a:prstGeom>
          <a:ln>
            <a:noFill/>
          </a:ln>
        </p:spPr>
      </p:sp>
      <p:sp>
        <p:nvSpPr>
          <p:cNvPr id="665" name="CustomShape 3"/>
          <p:cNvSpPr/>
          <p:nvPr/>
        </p:nvSpPr>
        <p:spPr>
          <a:xfrm>
            <a:off x="511560" y="1262160"/>
            <a:ext cx="8228520" cy="4902120"/>
          </a:xfrm>
          <a:prstGeom prst="rect">
            <a:avLst/>
          </a:prstGeom>
          <a:noFill/>
          <a:ln>
            <a:noFill/>
          </a:ln>
        </p:spPr>
        <p:style>
          <a:lnRef idx="0"/>
          <a:fillRef idx="0"/>
          <a:effectRef idx="0"/>
          <a:fontRef idx="minor"/>
        </p:style>
        <p:txBody>
          <a:bodyPr lIns="90000" rIns="90000" tIns="45000" bIns="45000"/>
          <a:p>
            <a:pPr lvl="1">
              <a:lnSpc>
                <a:spcPct val="107000"/>
              </a:lnSpc>
              <a:buFont typeface="Arial"/>
              <a:buChar char="•"/>
            </a:pPr>
            <a:r>
              <a:rPr lang="ru-RU" sz="2000" strike="noStrike">
                <a:solidFill>
                  <a:srgbClr val="000000"/>
                </a:solidFill>
                <a:latin typeface="Calibri"/>
                <a:ea typeface="Calibri"/>
              </a:rPr>
              <a:t>Волонтерское движение «Я с тобой!» </a:t>
            </a:r>
            <a:endParaRPr/>
          </a:p>
          <a:p>
            <a:pPr lvl="1">
              <a:lnSpc>
                <a:spcPct val="107000"/>
              </a:lnSpc>
              <a:buFont typeface="Arial"/>
              <a:buChar char="•"/>
            </a:pPr>
            <a:r>
              <a:rPr lang="ru-RU" sz="2000" strike="noStrike">
                <a:solidFill>
                  <a:srgbClr val="000000"/>
                </a:solidFill>
                <a:latin typeface="Calibri"/>
                <a:ea typeface="Calibri"/>
              </a:rPr>
              <a:t>Благотворительная лавка «Сердце города»</a:t>
            </a:r>
            <a:endParaRPr/>
          </a:p>
        </p:txBody>
      </p:sp>
      <p:pic>
        <p:nvPicPr>
          <p:cNvPr id="666" name="Рисунок 24" descr=""/>
          <p:cNvPicPr/>
          <p:nvPr/>
        </p:nvPicPr>
        <p:blipFill>
          <a:blip r:embed="rId2"/>
          <a:srcRect l="0" t="0" r="2456" b="2977"/>
          <a:stretch/>
        </p:blipFill>
        <p:spPr>
          <a:xfrm>
            <a:off x="4357800" y="2611440"/>
            <a:ext cx="4785120" cy="4245480"/>
          </a:xfrm>
          <a:prstGeom prst="rect">
            <a:avLst/>
          </a:prstGeom>
          <a:ln>
            <a:noFill/>
          </a:ln>
        </p:spPr>
      </p:pic>
      <p:pic>
        <p:nvPicPr>
          <p:cNvPr id="667" name="Рисунок 3" descr=""/>
          <p:cNvPicPr/>
          <p:nvPr/>
        </p:nvPicPr>
        <p:blipFill>
          <a:blip r:embed="rId3"/>
          <a:stretch/>
        </p:blipFill>
        <p:spPr>
          <a:xfrm>
            <a:off x="714240" y="2001960"/>
            <a:ext cx="4842000" cy="4842000"/>
          </a:xfrm>
          <a:prstGeom prst="rect">
            <a:avLst/>
          </a:prstGeom>
          <a:ln>
            <a:noFill/>
          </a:ln>
        </p:spPr>
      </p:pic>
    </p:spTree>
  </p:cSld>
  <p:transition spd="slow">
    <p:fade/>
  </p:transition>
  <p:timing>
    <p:tnLst>
      <p:par>
        <p:cTn id="217" dur="indefinite" restart="never" nodeType="tmRoot">
          <p:childTnLst>
            <p:seq>
              <p:cTn id="218" nodeType="mainSeq"/>
              <p:prevCondLst>
                <p:cond delay="0" evt="onPrev">
                  <p:tgtEl>
                    <p:sldTgt/>
                  </p:tgtEl>
                </p:cond>
              </p:prevCondLst>
              <p:nextCondLst>
                <p:cond delay="0" evt="onNext">
                  <p:tgtEl>
                    <p:sldTgt/>
                  </p:tgtEl>
                </p:cond>
              </p:nextCondLst>
            </p:seq>
          </p:childTnLst>
        </p:cTn>
      </p:par>
    </p:tnLst>
  </p:timing>
</p:sld>
</file>

<file path=ppt/slides/slide1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97" name="Содержимое 4" descr=""/>
          <p:cNvPicPr/>
          <p:nvPr/>
        </p:nvPicPr>
        <p:blipFill>
          <a:blip r:embed="rId1"/>
          <a:stretch/>
        </p:blipFill>
        <p:spPr>
          <a:xfrm>
            <a:off x="468360" y="189000"/>
            <a:ext cx="8431920" cy="6323760"/>
          </a:xfrm>
          <a:prstGeom prst="rect">
            <a:avLst/>
          </a:prstGeom>
          <a:ln>
            <a:noFill/>
          </a:ln>
        </p:spPr>
      </p:pic>
    </p:spTree>
  </p:cSld>
  <p:timing>
    <p:tnLst>
      <p:par>
        <p:cTn id="501" dur="indefinite" restart="never" nodeType="tmRoot">
          <p:childTnLst>
            <p:seq>
              <p:cTn id="502" nodeType="mainSeq"/>
              <p:prevCondLst>
                <p:cond delay="0" evt="onPrev">
                  <p:tgtEl>
                    <p:sldTgt/>
                  </p:tgtEl>
                </p:cond>
              </p:prevCondLst>
              <p:nextCondLst>
                <p:cond delay="0" evt="onNext">
                  <p:tgtEl>
                    <p:sldTgt/>
                  </p:tgtEl>
                </p:cond>
              </p:nextCondLst>
            </p:seq>
          </p:childTnLst>
        </p:cTn>
      </p:par>
    </p:tnLst>
  </p:timing>
</p:sld>
</file>

<file path=ppt/slides/slide1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98" name="Заголовок 1" descr=""/>
          <p:cNvPicPr/>
          <p:nvPr/>
        </p:nvPicPr>
        <p:blipFill>
          <a:blip r:embed="rId1"/>
          <a:stretch/>
        </p:blipFill>
        <p:spPr>
          <a:xfrm>
            <a:off x="103320" y="450720"/>
            <a:ext cx="8893800" cy="1152000"/>
          </a:xfrm>
          <a:prstGeom prst="rect">
            <a:avLst/>
          </a:prstGeom>
          <a:ln>
            <a:noFill/>
          </a:ln>
        </p:spPr>
      </p:pic>
      <p:sp>
        <p:nvSpPr>
          <p:cNvPr id="1099" name="CustomShape 1"/>
          <p:cNvSpPr/>
          <p:nvPr/>
        </p:nvSpPr>
        <p:spPr>
          <a:xfrm>
            <a:off x="304920" y="1554120"/>
            <a:ext cx="86860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Franklin Gothic Book"/>
              <a:buChar char="-"/>
            </a:pPr>
            <a:r>
              <a:rPr b="1" lang="ru-RU" sz="3200" strike="noStrike">
                <a:solidFill>
                  <a:srgbClr val="000000"/>
                </a:solidFill>
                <a:latin typeface="Franklin Gothic Book"/>
                <a:ea typeface="DejaVu Sans"/>
              </a:rPr>
              <a:t>Обучение специалистов и родителей, как облегчить боль детям,</a:t>
            </a:r>
            <a:endParaRPr/>
          </a:p>
          <a:p>
            <a:pPr>
              <a:lnSpc>
                <a:spcPct val="100000"/>
              </a:lnSpc>
              <a:buSzPct val="70000"/>
              <a:buFont typeface="Franklin Gothic Book"/>
              <a:buChar char="-"/>
            </a:pPr>
            <a:r>
              <a:rPr b="1" lang="ru-RU" sz="3200" strike="noStrike">
                <a:solidFill>
                  <a:srgbClr val="000000"/>
                </a:solidFill>
                <a:latin typeface="Franklin Gothic Book"/>
                <a:ea typeface="DejaVu Sans"/>
              </a:rPr>
              <a:t>Осмотр и помощь больным людям,</a:t>
            </a:r>
            <a:endParaRPr/>
          </a:p>
          <a:p>
            <a:pPr>
              <a:lnSpc>
                <a:spcPct val="100000"/>
              </a:lnSpc>
              <a:buSzPct val="70000"/>
              <a:buFont typeface="Franklin Gothic Book"/>
              <a:buChar char="-"/>
            </a:pPr>
            <a:r>
              <a:rPr b="1" lang="ru-RU" sz="3200" strike="noStrike">
                <a:solidFill>
                  <a:srgbClr val="000000"/>
                </a:solidFill>
                <a:latin typeface="Franklin Gothic Book"/>
                <a:ea typeface="DejaVu Sans"/>
              </a:rPr>
              <a:t>Стажировка в Германии переславских врачей</a:t>
            </a:r>
            <a:endParaRPr/>
          </a:p>
          <a:p>
            <a:pPr>
              <a:lnSpc>
                <a:spcPct val="100000"/>
              </a:lnSpc>
            </a:pPr>
            <a:r>
              <a:rPr b="1" lang="ru-RU" sz="3200" strike="noStrike">
                <a:solidFill>
                  <a:srgbClr val="000000"/>
                </a:solidFill>
                <a:latin typeface="Franklin Gothic Book"/>
                <a:ea typeface="DejaVu Sans"/>
              </a:rPr>
              <a:t>-  Участие волонтеров</a:t>
            </a:r>
            <a:endParaRPr/>
          </a:p>
        </p:txBody>
      </p:sp>
    </p:spTree>
  </p:cSld>
  <p:timing>
    <p:tnLst>
      <p:par>
        <p:cTn id="503" dur="indefinite" restart="never" nodeType="tmRoot">
          <p:childTnLst>
            <p:seq>
              <p:cTn id="504" nodeType="mainSeq"/>
              <p:prevCondLst>
                <p:cond delay="0" evt="onPrev">
                  <p:tgtEl>
                    <p:sldTgt/>
                  </p:tgtEl>
                </p:cond>
              </p:prevCondLst>
              <p:nextCondLst>
                <p:cond delay="0" evt="onNext">
                  <p:tgtEl>
                    <p:sldTgt/>
                  </p:tgtEl>
                </p:cond>
              </p:nextCondLst>
            </p:seq>
          </p:childTnLst>
        </p:cTn>
      </p:par>
    </p:tnLst>
  </p:timing>
</p:sld>
</file>

<file path=ppt/slides/slide1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00" name="Заголовок 1" descr=""/>
          <p:cNvPicPr/>
          <p:nvPr/>
        </p:nvPicPr>
        <p:blipFill>
          <a:blip r:embed="rId1"/>
          <a:stretch/>
        </p:blipFill>
        <p:spPr>
          <a:xfrm>
            <a:off x="298440" y="450720"/>
            <a:ext cx="8698680" cy="1152000"/>
          </a:xfrm>
          <a:prstGeom prst="rect">
            <a:avLst/>
          </a:prstGeom>
          <a:ln>
            <a:noFill/>
          </a:ln>
        </p:spPr>
      </p:pic>
      <p:pic>
        <p:nvPicPr>
          <p:cNvPr id="1101" name="Содержимое 6" descr=""/>
          <p:cNvPicPr/>
          <p:nvPr/>
        </p:nvPicPr>
        <p:blipFill>
          <a:blip r:embed="rId2"/>
          <a:stretch/>
        </p:blipFill>
        <p:spPr>
          <a:xfrm>
            <a:off x="1630440" y="1554120"/>
            <a:ext cx="6035040" cy="4525200"/>
          </a:xfrm>
          <a:prstGeom prst="rect">
            <a:avLst/>
          </a:prstGeom>
          <a:ln>
            <a:noFill/>
          </a:ln>
        </p:spPr>
      </p:pic>
    </p:spTree>
  </p:cSld>
  <p:timing>
    <p:tnLst>
      <p:par>
        <p:cTn id="505" dur="indefinite" restart="never" nodeType="tmRoot">
          <p:childTnLst>
            <p:seq>
              <p:cTn id="506" nodeType="mainSeq"/>
              <p:prevCondLst>
                <p:cond delay="0" evt="onPrev">
                  <p:tgtEl>
                    <p:sldTgt/>
                  </p:tgtEl>
                </p:cond>
              </p:prevCondLst>
              <p:nextCondLst>
                <p:cond delay="0" evt="onNext">
                  <p:tgtEl>
                    <p:sldTgt/>
                  </p:tgtEl>
                </p:cond>
              </p:nextCondLst>
            </p:seq>
          </p:childTnLst>
        </p:cTn>
      </p:par>
    </p:tnLst>
  </p:timing>
</p:sld>
</file>

<file path=ppt/slides/slide1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02" name="Заголовок 1" descr=""/>
          <p:cNvPicPr/>
          <p:nvPr/>
        </p:nvPicPr>
        <p:blipFill>
          <a:blip r:embed="rId1"/>
          <a:stretch/>
        </p:blipFill>
        <p:spPr>
          <a:xfrm>
            <a:off x="96840" y="450720"/>
            <a:ext cx="8894160" cy="1152000"/>
          </a:xfrm>
          <a:prstGeom prst="rect">
            <a:avLst/>
          </a:prstGeom>
          <a:ln>
            <a:noFill/>
          </a:ln>
        </p:spPr>
      </p:pic>
      <p:pic>
        <p:nvPicPr>
          <p:cNvPr id="1103" name="Содержимое 9" descr=""/>
          <p:cNvPicPr/>
          <p:nvPr/>
        </p:nvPicPr>
        <p:blipFill>
          <a:blip r:embed="rId2"/>
          <a:stretch/>
        </p:blipFill>
        <p:spPr>
          <a:xfrm>
            <a:off x="3276720" y="2739960"/>
            <a:ext cx="5714280" cy="3425040"/>
          </a:xfrm>
          <a:prstGeom prst="rect">
            <a:avLst/>
          </a:prstGeom>
          <a:ln>
            <a:noFill/>
          </a:ln>
        </p:spPr>
      </p:pic>
      <p:pic>
        <p:nvPicPr>
          <p:cNvPr id="1104" name="Содержимое 8" descr=""/>
          <p:cNvPicPr/>
          <p:nvPr/>
        </p:nvPicPr>
        <p:blipFill>
          <a:blip r:embed="rId3"/>
          <a:stretch/>
        </p:blipFill>
        <p:spPr>
          <a:xfrm>
            <a:off x="468360" y="1557360"/>
            <a:ext cx="2656800" cy="4723560"/>
          </a:xfrm>
          <a:prstGeom prst="rect">
            <a:avLst/>
          </a:prstGeom>
          <a:ln>
            <a:noFill/>
          </a:ln>
        </p:spPr>
      </p:pic>
    </p:spTree>
  </p:cSld>
  <p:timing>
    <p:tnLst>
      <p:par>
        <p:cTn id="507" dur="indefinite" restart="never" nodeType="tmRoot">
          <p:childTnLst>
            <p:seq>
              <p:cTn id="508" nodeType="mainSeq"/>
              <p:prevCondLst>
                <p:cond delay="0" evt="onPrev">
                  <p:tgtEl>
                    <p:sldTgt/>
                  </p:tgtEl>
                </p:cond>
              </p:prevCondLst>
              <p:nextCondLst>
                <p:cond delay="0" evt="onNext">
                  <p:tgtEl>
                    <p:sldTgt/>
                  </p:tgtEl>
                </p:cond>
              </p:nextCondLst>
            </p:seq>
          </p:childTnLst>
        </p:cTn>
      </p:par>
    </p:tnLst>
  </p:timing>
</p:sld>
</file>

<file path=ppt/slides/slide1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05" name="Заголовок 1" descr=""/>
          <p:cNvPicPr/>
          <p:nvPr/>
        </p:nvPicPr>
        <p:blipFill>
          <a:blip r:embed="rId1"/>
          <a:stretch/>
        </p:blipFill>
        <p:spPr>
          <a:xfrm>
            <a:off x="298440" y="450720"/>
            <a:ext cx="8698680" cy="1152000"/>
          </a:xfrm>
          <a:prstGeom prst="rect">
            <a:avLst/>
          </a:prstGeom>
          <a:ln>
            <a:noFill/>
          </a:ln>
        </p:spPr>
      </p:pic>
      <p:pic>
        <p:nvPicPr>
          <p:cNvPr id="1106" name="Содержимое 5" descr=""/>
          <p:cNvPicPr/>
          <p:nvPr/>
        </p:nvPicPr>
        <p:blipFill>
          <a:blip r:embed="rId2"/>
          <a:stretch/>
        </p:blipFill>
        <p:spPr>
          <a:xfrm>
            <a:off x="5491080" y="1600200"/>
            <a:ext cx="2656800" cy="4723560"/>
          </a:xfrm>
          <a:prstGeom prst="rect">
            <a:avLst/>
          </a:prstGeom>
          <a:ln>
            <a:noFill/>
          </a:ln>
        </p:spPr>
      </p:pic>
      <p:pic>
        <p:nvPicPr>
          <p:cNvPr id="1107" name="Picture 2" descr=""/>
          <p:cNvPicPr/>
          <p:nvPr/>
        </p:nvPicPr>
        <p:blipFill>
          <a:blip r:embed="rId3"/>
          <a:stretch/>
        </p:blipFill>
        <p:spPr>
          <a:xfrm>
            <a:off x="628560" y="1600200"/>
            <a:ext cx="3542760" cy="4723560"/>
          </a:xfrm>
          <a:prstGeom prst="rect">
            <a:avLst/>
          </a:prstGeom>
          <a:ln>
            <a:noFill/>
          </a:ln>
        </p:spPr>
      </p:pic>
    </p:spTree>
  </p:cSld>
  <p:timing>
    <p:tnLst>
      <p:par>
        <p:cTn id="509" dur="indefinite" restart="never" nodeType="tmRoot">
          <p:childTnLst>
            <p:seq>
              <p:cTn id="510" nodeType="mainSeq"/>
              <p:prevCondLst>
                <p:cond delay="0" evt="onPrev">
                  <p:tgtEl>
                    <p:sldTgt/>
                  </p:tgtEl>
                </p:cond>
              </p:prevCondLst>
              <p:nextCondLst>
                <p:cond delay="0" evt="onNext">
                  <p:tgtEl>
                    <p:sldTgt/>
                  </p:tgtEl>
                </p:cond>
              </p:nextCondLst>
            </p:seq>
          </p:childTnLst>
        </p:cTn>
      </p:par>
    </p:tnLst>
  </p:timing>
</p:sld>
</file>

<file path=ppt/slides/slide1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08" name="Заголовок 1" descr=""/>
          <p:cNvPicPr/>
          <p:nvPr/>
        </p:nvPicPr>
        <p:blipFill>
          <a:blip r:embed="rId1"/>
          <a:stretch/>
        </p:blipFill>
        <p:spPr>
          <a:xfrm>
            <a:off x="291960" y="450720"/>
            <a:ext cx="8699040" cy="1152000"/>
          </a:xfrm>
          <a:prstGeom prst="rect">
            <a:avLst/>
          </a:prstGeom>
          <a:ln>
            <a:noFill/>
          </a:ln>
        </p:spPr>
      </p:pic>
      <p:pic>
        <p:nvPicPr>
          <p:cNvPr id="1109" name="Содержимое 4" descr=""/>
          <p:cNvPicPr/>
          <p:nvPr/>
        </p:nvPicPr>
        <p:blipFill>
          <a:blip r:embed="rId2"/>
          <a:stretch/>
        </p:blipFill>
        <p:spPr>
          <a:xfrm>
            <a:off x="1071720" y="1600200"/>
            <a:ext cx="2656440" cy="4723560"/>
          </a:xfrm>
          <a:prstGeom prst="rect">
            <a:avLst/>
          </a:prstGeom>
          <a:ln>
            <a:noFill/>
          </a:ln>
        </p:spPr>
      </p:pic>
      <p:pic>
        <p:nvPicPr>
          <p:cNvPr id="1110" name="Содержимое 5" descr=""/>
          <p:cNvPicPr/>
          <p:nvPr/>
        </p:nvPicPr>
        <p:blipFill>
          <a:blip r:embed="rId3"/>
          <a:stretch/>
        </p:blipFill>
        <p:spPr>
          <a:xfrm>
            <a:off x="4648320" y="2739960"/>
            <a:ext cx="4342680" cy="2442600"/>
          </a:xfrm>
          <a:prstGeom prst="rect">
            <a:avLst/>
          </a:prstGeom>
          <a:ln>
            <a:noFill/>
          </a:ln>
        </p:spPr>
      </p:pic>
    </p:spTree>
  </p:cSld>
  <p:timing>
    <p:tnLst>
      <p:par>
        <p:cTn id="511" dur="indefinite" restart="never" nodeType="tmRoot">
          <p:childTnLst>
            <p:seq>
              <p:cTn id="512" nodeType="mainSeq"/>
              <p:prevCondLst>
                <p:cond delay="0" evt="onPrev">
                  <p:tgtEl>
                    <p:sldTgt/>
                  </p:tgtEl>
                </p:cond>
              </p:prevCondLst>
              <p:nextCondLst>
                <p:cond delay="0" evt="onNext">
                  <p:tgtEl>
                    <p:sldTgt/>
                  </p:tgtEl>
                </p:cond>
              </p:nextCondLst>
            </p:seq>
          </p:childTnLst>
        </p:cTn>
      </p:par>
    </p:tnLst>
  </p:timing>
</p:sld>
</file>

<file path=ppt/slides/slide1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11" name="Заголовок 1" descr=""/>
          <p:cNvPicPr/>
          <p:nvPr/>
        </p:nvPicPr>
        <p:blipFill>
          <a:blip r:embed="rId1"/>
          <a:stretch/>
        </p:blipFill>
        <p:spPr>
          <a:xfrm>
            <a:off x="103320" y="450720"/>
            <a:ext cx="8893800" cy="1701360"/>
          </a:xfrm>
          <a:prstGeom prst="rect">
            <a:avLst/>
          </a:prstGeom>
          <a:ln>
            <a:noFill/>
          </a:ln>
        </p:spPr>
      </p:pic>
      <p:pic>
        <p:nvPicPr>
          <p:cNvPr id="1112" name="Содержимое 4" descr=""/>
          <p:cNvPicPr/>
          <p:nvPr/>
        </p:nvPicPr>
        <p:blipFill>
          <a:blip r:embed="rId2"/>
          <a:stretch/>
        </p:blipFill>
        <p:spPr>
          <a:xfrm>
            <a:off x="304920" y="2390760"/>
            <a:ext cx="4190040" cy="3142440"/>
          </a:xfrm>
          <a:prstGeom prst="rect">
            <a:avLst/>
          </a:prstGeom>
          <a:ln>
            <a:noFill/>
          </a:ln>
        </p:spPr>
      </p:pic>
      <p:pic>
        <p:nvPicPr>
          <p:cNvPr id="1113" name="Содержимое 5" descr=""/>
          <p:cNvPicPr/>
          <p:nvPr/>
        </p:nvPicPr>
        <p:blipFill>
          <a:blip r:embed="rId3"/>
          <a:stretch/>
        </p:blipFill>
        <p:spPr>
          <a:xfrm>
            <a:off x="4648320" y="2333520"/>
            <a:ext cx="4342680" cy="3256920"/>
          </a:xfrm>
          <a:prstGeom prst="rect">
            <a:avLst/>
          </a:prstGeom>
          <a:ln>
            <a:noFill/>
          </a:ln>
        </p:spPr>
      </p:pic>
    </p:spTree>
  </p:cSld>
  <p:timing>
    <p:tnLst>
      <p:par>
        <p:cTn id="513" dur="indefinite" restart="never" nodeType="tmRoot">
          <p:childTnLst>
            <p:seq>
              <p:cTn id="514" nodeType="mainSeq"/>
              <p:prevCondLst>
                <p:cond delay="0" evt="onPrev">
                  <p:tgtEl>
                    <p:sldTgt/>
                  </p:tgtEl>
                </p:cond>
              </p:prevCondLst>
              <p:nextCondLst>
                <p:cond delay="0" evt="onNext">
                  <p:tgtEl>
                    <p:sldTgt/>
                  </p:tgtEl>
                </p:cond>
              </p:nextCondLst>
            </p:seq>
          </p:childTnLst>
        </p:cTn>
      </p:par>
    </p:tnLst>
  </p:timing>
</p:sld>
</file>

<file path=ppt/slides/slide1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14" name="Заголовок 1" descr=""/>
          <p:cNvPicPr/>
          <p:nvPr/>
        </p:nvPicPr>
        <p:blipFill>
          <a:blip r:embed="rId1"/>
          <a:stretch/>
        </p:blipFill>
        <p:spPr>
          <a:xfrm>
            <a:off x="298440" y="450720"/>
            <a:ext cx="8698680" cy="1152000"/>
          </a:xfrm>
          <a:prstGeom prst="rect">
            <a:avLst/>
          </a:prstGeom>
          <a:ln>
            <a:noFill/>
          </a:ln>
        </p:spPr>
      </p:pic>
      <p:pic>
        <p:nvPicPr>
          <p:cNvPr id="1115" name="Содержимое 4" descr=""/>
          <p:cNvPicPr/>
          <p:nvPr/>
        </p:nvPicPr>
        <p:blipFill>
          <a:blip r:embed="rId2"/>
          <a:stretch/>
        </p:blipFill>
        <p:spPr>
          <a:xfrm>
            <a:off x="304920" y="2390760"/>
            <a:ext cx="4190040" cy="3142440"/>
          </a:xfrm>
          <a:prstGeom prst="rect">
            <a:avLst/>
          </a:prstGeom>
          <a:ln>
            <a:noFill/>
          </a:ln>
        </p:spPr>
      </p:pic>
      <p:pic>
        <p:nvPicPr>
          <p:cNvPr id="1116" name="Содержимое 5" descr=""/>
          <p:cNvPicPr/>
          <p:nvPr/>
        </p:nvPicPr>
        <p:blipFill>
          <a:blip r:embed="rId3"/>
          <a:stretch/>
        </p:blipFill>
        <p:spPr>
          <a:xfrm>
            <a:off x="4648320" y="2333520"/>
            <a:ext cx="4342680" cy="3256920"/>
          </a:xfrm>
          <a:prstGeom prst="rect">
            <a:avLst/>
          </a:prstGeom>
          <a:ln>
            <a:noFill/>
          </a:ln>
        </p:spPr>
      </p:pic>
    </p:spTree>
  </p:cSld>
  <p:timing>
    <p:tnLst>
      <p:par>
        <p:cTn id="515" dur="indefinite" restart="never" nodeType="tmRoot">
          <p:childTnLst>
            <p:seq>
              <p:cTn id="516" nodeType="mainSeq"/>
              <p:prevCondLst>
                <p:cond delay="0" evt="onPrev">
                  <p:tgtEl>
                    <p:sldTgt/>
                  </p:tgtEl>
                </p:cond>
              </p:prevCondLst>
              <p:nextCondLst>
                <p:cond delay="0" evt="onNext">
                  <p:tgtEl>
                    <p:sldTgt/>
                  </p:tgtEl>
                </p:cond>
              </p:nextCondLst>
            </p:seq>
          </p:childTnLst>
        </p:cTn>
      </p:par>
    </p:tnLst>
  </p:timing>
</p:sld>
</file>

<file path=ppt/slides/slide1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17" name="Заголовок 1" descr=""/>
          <p:cNvPicPr/>
          <p:nvPr/>
        </p:nvPicPr>
        <p:blipFill>
          <a:blip r:embed="rId1"/>
          <a:stretch/>
        </p:blipFill>
        <p:spPr>
          <a:xfrm>
            <a:off x="244440" y="255600"/>
            <a:ext cx="8697240" cy="1151640"/>
          </a:xfrm>
          <a:prstGeom prst="rect">
            <a:avLst/>
          </a:prstGeom>
          <a:ln>
            <a:noFill/>
          </a:ln>
        </p:spPr>
      </p:pic>
      <p:sp>
        <p:nvSpPr>
          <p:cNvPr id="1118" name="CustomShape 1"/>
          <p:cNvSpPr/>
          <p:nvPr/>
        </p:nvSpPr>
        <p:spPr>
          <a:xfrm>
            <a:off x="304920" y="1125000"/>
            <a:ext cx="8686080" cy="5542920"/>
          </a:xfrm>
          <a:prstGeom prst="rect">
            <a:avLst/>
          </a:prstGeom>
          <a:noFill/>
          <a:ln>
            <a:noFill/>
          </a:ln>
        </p:spPr>
        <p:style>
          <a:lnRef idx="0"/>
          <a:fillRef idx="0"/>
          <a:effectRef idx="0"/>
          <a:fontRef idx="minor"/>
        </p:style>
        <p:txBody>
          <a:bodyPr lIns="90000" rIns="90000" tIns="45000" bIns="45000"/>
          <a:p>
            <a:pPr>
              <a:lnSpc>
                <a:spcPct val="100000"/>
              </a:lnSpc>
              <a:buSzPct val="70000"/>
              <a:buFont typeface="Franklin Gothic Book"/>
              <a:buChar char="-"/>
            </a:pPr>
            <a:r>
              <a:rPr lang="ru-RU" sz="3200" strike="noStrike">
                <a:solidFill>
                  <a:srgbClr val="000000"/>
                </a:solidFill>
                <a:latin typeface="Franklin Gothic Book"/>
                <a:ea typeface="DejaVu Sans"/>
              </a:rPr>
              <a:t>Продолжение оказания помощи семьям с детьми с ОВЗ, </a:t>
            </a:r>
            <a:endParaRPr/>
          </a:p>
          <a:p>
            <a:pPr>
              <a:lnSpc>
                <a:spcPct val="100000"/>
              </a:lnSpc>
              <a:buSzPct val="70000"/>
              <a:buFont typeface="Franklin Gothic Book"/>
              <a:buChar char="-"/>
            </a:pPr>
            <a:r>
              <a:rPr lang="ru-RU" sz="3200" strike="noStrike">
                <a:solidFill>
                  <a:srgbClr val="000000"/>
                </a:solidFill>
                <a:latin typeface="Franklin Gothic Book"/>
                <a:ea typeface="DejaVu Sans"/>
              </a:rPr>
              <a:t>Перевод и издание книги по эрготерапии,</a:t>
            </a:r>
            <a:endParaRPr/>
          </a:p>
          <a:p>
            <a:pPr>
              <a:lnSpc>
                <a:spcPct val="100000"/>
              </a:lnSpc>
              <a:buSzPct val="70000"/>
              <a:buFont typeface="Franklin Gothic Book"/>
              <a:buChar char="-"/>
            </a:pPr>
            <a:r>
              <a:rPr lang="ru-RU" sz="3200" strike="noStrike">
                <a:solidFill>
                  <a:srgbClr val="000000"/>
                </a:solidFill>
                <a:latin typeface="Franklin Gothic Book"/>
                <a:ea typeface="DejaVu Sans"/>
              </a:rPr>
              <a:t>Презентация книги и семинар с автором в Переславле-Залесском, обучение специалистов и  родителей,</a:t>
            </a:r>
            <a:endParaRPr/>
          </a:p>
          <a:p>
            <a:pPr>
              <a:lnSpc>
                <a:spcPct val="100000"/>
              </a:lnSpc>
              <a:buSzPct val="70000"/>
              <a:buFont typeface="Franklin Gothic Book"/>
              <a:buChar char="-"/>
            </a:pPr>
            <a:r>
              <a:rPr lang="ru-RU" sz="3200" strike="noStrike">
                <a:solidFill>
                  <a:srgbClr val="000000"/>
                </a:solidFill>
                <a:latin typeface="Franklin Gothic Book"/>
                <a:ea typeface="DejaVu Sans"/>
              </a:rPr>
              <a:t>Распространение опыта на Ярославскую область,</a:t>
            </a:r>
            <a:endParaRPr/>
          </a:p>
          <a:p>
            <a:pPr>
              <a:lnSpc>
                <a:spcPct val="100000"/>
              </a:lnSpc>
            </a:pPr>
            <a:r>
              <a:rPr lang="ru-RU" sz="3200" strike="noStrike">
                <a:solidFill>
                  <a:srgbClr val="000000"/>
                </a:solidFill>
                <a:latin typeface="Franklin Gothic Book"/>
                <a:ea typeface="DejaVu Sans"/>
              </a:rPr>
              <a:t>-  Приезд доктора  педиатрии Дэниэля Фатера. Осмотр детей и встречи с врачами.</a:t>
            </a:r>
            <a:endParaRPr/>
          </a:p>
        </p:txBody>
      </p:sp>
    </p:spTree>
  </p:cSld>
  <p:timing>
    <p:tnLst>
      <p:par>
        <p:cTn id="517" dur="indefinite" restart="never" nodeType="tmRoot">
          <p:childTnLst>
            <p:seq>
              <p:cTn id="518" nodeType="mainSeq"/>
              <p:prevCondLst>
                <p:cond delay="0" evt="onPrev">
                  <p:tgtEl>
                    <p:sldTgt/>
                  </p:tgtEl>
                </p:cond>
              </p:prevCondLst>
              <p:nextCondLst>
                <p:cond delay="0" evt="onNext">
                  <p:tgtEl>
                    <p:sldTgt/>
                  </p:tgtEl>
                </p:cond>
              </p:nextCondLst>
            </p:seq>
          </p:childTnLst>
        </p:cTn>
      </p:par>
    </p:tnLst>
  </p:timing>
</p:sld>
</file>

<file path=ppt/slides/slide1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19" name="Заголовок 1" descr=""/>
          <p:cNvPicPr/>
          <p:nvPr/>
        </p:nvPicPr>
        <p:blipFill>
          <a:blip r:embed="rId1"/>
          <a:stretch/>
        </p:blipFill>
        <p:spPr>
          <a:xfrm>
            <a:off x="298440" y="433440"/>
            <a:ext cx="8698680" cy="1486800"/>
          </a:xfrm>
          <a:prstGeom prst="rect">
            <a:avLst/>
          </a:prstGeom>
          <a:ln>
            <a:noFill/>
          </a:ln>
        </p:spPr>
      </p:pic>
      <p:pic>
        <p:nvPicPr>
          <p:cNvPr id="1120" name="Содержимое 4" descr=""/>
          <p:cNvPicPr/>
          <p:nvPr/>
        </p:nvPicPr>
        <p:blipFill>
          <a:blip r:embed="rId2"/>
          <a:stretch/>
        </p:blipFill>
        <p:spPr>
          <a:xfrm>
            <a:off x="1042920" y="1628640"/>
            <a:ext cx="7327080" cy="4885920"/>
          </a:xfrm>
          <a:prstGeom prst="rect">
            <a:avLst/>
          </a:prstGeom>
          <a:ln>
            <a:noFill/>
          </a:ln>
        </p:spPr>
      </p:pic>
    </p:spTree>
  </p:cSld>
  <p:timing>
    <p:tnLst>
      <p:par>
        <p:cTn id="519" dur="indefinite" restart="never" nodeType="tmRoot">
          <p:childTnLst>
            <p:seq>
              <p:cTn id="520"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68" name="Рисунок 24" descr=""/>
          <p:cNvPicPr/>
          <p:nvPr/>
        </p:nvPicPr>
        <p:blipFill>
          <a:blip r:embed="rId1"/>
          <a:srcRect l="0" t="0" r="2456" b="2977"/>
          <a:stretch/>
        </p:blipFill>
        <p:spPr>
          <a:xfrm>
            <a:off x="4357800" y="2611440"/>
            <a:ext cx="4785120" cy="4245480"/>
          </a:xfrm>
          <a:prstGeom prst="rect">
            <a:avLst/>
          </a:prstGeom>
          <a:ln>
            <a:noFill/>
          </a:ln>
        </p:spPr>
      </p:pic>
      <p:sp>
        <p:nvSpPr>
          <p:cNvPr id="669"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Проекты для развития фонда</a:t>
            </a:r>
            <a:endParaRPr/>
          </a:p>
        </p:txBody>
      </p:sp>
      <p:pic>
        <p:nvPicPr>
          <p:cNvPr id="670" name="Picture 2" descr=""/>
          <p:cNvPicPr/>
          <p:nvPr/>
        </p:nvPicPr>
        <p:blipFill>
          <a:blip r:embed="rId2"/>
          <a:stretch/>
        </p:blipFill>
        <p:spPr>
          <a:xfrm>
            <a:off x="142920" y="5857920"/>
            <a:ext cx="1141920" cy="799200"/>
          </a:xfrm>
          <a:prstGeom prst="rect">
            <a:avLst/>
          </a:prstGeom>
          <a:ln>
            <a:noFill/>
          </a:ln>
        </p:spPr>
      </p:pic>
      <p:sp>
        <p:nvSpPr>
          <p:cNvPr id="671" name="Line 2"/>
          <p:cNvSpPr/>
          <p:nvPr/>
        </p:nvSpPr>
        <p:spPr>
          <a:xfrm>
            <a:off x="500040" y="1071360"/>
            <a:ext cx="7929360" cy="1440"/>
          </a:xfrm>
          <a:prstGeom prst="line">
            <a:avLst/>
          </a:prstGeom>
          <a:ln>
            <a:noFill/>
          </a:ln>
        </p:spPr>
      </p:sp>
      <p:sp>
        <p:nvSpPr>
          <p:cNvPr id="672" name="CustomShape 3"/>
          <p:cNvSpPr/>
          <p:nvPr/>
        </p:nvSpPr>
        <p:spPr>
          <a:xfrm>
            <a:off x="511560" y="1262160"/>
            <a:ext cx="8228520" cy="4902120"/>
          </a:xfrm>
          <a:prstGeom prst="rect">
            <a:avLst/>
          </a:prstGeom>
          <a:noFill/>
          <a:ln>
            <a:noFill/>
          </a:ln>
        </p:spPr>
        <p:style>
          <a:lnRef idx="0"/>
          <a:fillRef idx="0"/>
          <a:effectRef idx="0"/>
          <a:fontRef idx="minor"/>
        </p:style>
        <p:txBody>
          <a:bodyPr lIns="90000" rIns="90000" tIns="45000" bIns="45000"/>
          <a:p>
            <a:pPr algn="ctr">
              <a:lnSpc>
                <a:spcPct val="100000"/>
              </a:lnSpc>
            </a:pPr>
            <a:r>
              <a:rPr lang="ru-RU" sz="2000" strike="noStrike">
                <a:solidFill>
                  <a:srgbClr val="000000"/>
                </a:solidFill>
                <a:latin typeface="Calibri"/>
                <a:ea typeface="Calibri"/>
              </a:rPr>
              <a:t>Организация мероприятий (ярмарки, концерты, выставки) для привлечения внимания к проблематике и сбор средств для подопечных фонда</a:t>
            </a:r>
            <a:endParaRPr/>
          </a:p>
          <a:p>
            <a:pPr>
              <a:lnSpc>
                <a:spcPct val="100000"/>
              </a:lnSpc>
            </a:pPr>
            <a:endParaRPr/>
          </a:p>
        </p:txBody>
      </p:sp>
      <p:pic>
        <p:nvPicPr>
          <p:cNvPr id="673" name="Рисунок 5" descr=""/>
          <p:cNvPicPr/>
          <p:nvPr/>
        </p:nvPicPr>
        <p:blipFill>
          <a:blip r:embed="rId3"/>
          <a:stretch/>
        </p:blipFill>
        <p:spPr>
          <a:xfrm>
            <a:off x="2120040" y="2230200"/>
            <a:ext cx="7009920" cy="4676400"/>
          </a:xfrm>
          <a:prstGeom prst="rect">
            <a:avLst/>
          </a:prstGeom>
          <a:ln>
            <a:noFill/>
          </a:ln>
        </p:spPr>
      </p:pic>
      <p:pic>
        <p:nvPicPr>
          <p:cNvPr id="674" name="Рисунок 3" descr=""/>
          <p:cNvPicPr/>
          <p:nvPr/>
        </p:nvPicPr>
        <p:blipFill>
          <a:blip r:embed="rId4"/>
          <a:stretch/>
        </p:blipFill>
        <p:spPr>
          <a:xfrm>
            <a:off x="-70920" y="2208600"/>
            <a:ext cx="3680280" cy="2452320"/>
          </a:xfrm>
          <a:prstGeom prst="rect">
            <a:avLst/>
          </a:prstGeom>
          <a:ln>
            <a:noFill/>
          </a:ln>
        </p:spPr>
      </p:pic>
      <p:pic>
        <p:nvPicPr>
          <p:cNvPr id="675" name="Рисунок 7" descr=""/>
          <p:cNvPicPr/>
          <p:nvPr/>
        </p:nvPicPr>
        <p:blipFill>
          <a:blip r:embed="rId5"/>
          <a:stretch/>
        </p:blipFill>
        <p:spPr>
          <a:xfrm>
            <a:off x="3576600" y="3216960"/>
            <a:ext cx="5578920" cy="3722040"/>
          </a:xfrm>
          <a:prstGeom prst="rect">
            <a:avLst/>
          </a:prstGeom>
          <a:ln>
            <a:noFill/>
          </a:ln>
        </p:spPr>
      </p:pic>
      <p:pic>
        <p:nvPicPr>
          <p:cNvPr id="676" name="Рисунок 6" descr=""/>
          <p:cNvPicPr/>
          <p:nvPr/>
        </p:nvPicPr>
        <p:blipFill>
          <a:blip r:embed="rId6"/>
          <a:stretch/>
        </p:blipFill>
        <p:spPr>
          <a:xfrm>
            <a:off x="-70920" y="4193280"/>
            <a:ext cx="4254480" cy="2828880"/>
          </a:xfrm>
          <a:prstGeom prst="rect">
            <a:avLst/>
          </a:prstGeom>
          <a:ln>
            <a:noFill/>
          </a:ln>
        </p:spPr>
      </p:pic>
      <p:pic>
        <p:nvPicPr>
          <p:cNvPr id="677" name="Рисунок 4" descr=""/>
          <p:cNvPicPr/>
          <p:nvPr/>
        </p:nvPicPr>
        <p:blipFill>
          <a:blip r:embed="rId7"/>
          <a:stretch/>
        </p:blipFill>
        <p:spPr>
          <a:xfrm>
            <a:off x="3378600" y="3372120"/>
            <a:ext cx="5434560" cy="3608280"/>
          </a:xfrm>
          <a:prstGeom prst="rect">
            <a:avLst/>
          </a:prstGeom>
          <a:ln>
            <a:noFill/>
          </a:ln>
        </p:spPr>
      </p:pic>
    </p:spTree>
  </p:cSld>
  <p:transition spd="slow">
    <p:fade/>
  </p:transition>
  <p:timing>
    <p:tnLst>
      <p:par>
        <p:cTn id="219" dur="indefinite" restart="never" nodeType="tmRoot">
          <p:childTnLst>
            <p:seq>
              <p:cTn id="220" dur="indefinite" nodeType="mainSeq">
                <p:childTnLst>
                  <p:par>
                    <p:cTn id="221" fill="hold">
                      <p:stCondLst>
                        <p:cond delay="indefinite"/>
                      </p:stCondLst>
                      <p:childTnLst>
                        <p:par>
                          <p:cTn id="222" fill="hold">
                            <p:stCondLst>
                              <p:cond delay="0"/>
                            </p:stCondLst>
                            <p:childTnLst>
                              <p:par>
                                <p:cTn id="223" nodeType="clickEffect" fill="hold" presetClass="entr" presetID="42">
                                  <p:stCondLst>
                                    <p:cond delay="0"/>
                                  </p:stCondLst>
                                  <p:childTnLst>
                                    <p:set>
                                      <p:cBhvr>
                                        <p:cTn id="224" dur="1" fill="hold">
                                          <p:stCondLst>
                                            <p:cond delay="0"/>
                                          </p:stCondLst>
                                        </p:cTn>
                                        <p:tgtEl>
                                          <p:spTgt spid="673"/>
                                        </p:tgtEl>
                                        <p:attrNameLst>
                                          <p:attrName>style.visibility</p:attrName>
                                        </p:attrNameLst>
                                      </p:cBhvr>
                                      <p:to>
                                        <p:strVal val="visible"/>
                                      </p:to>
                                    </p:set>
                                    <p:animEffect filter="fade" transition="in">
                                      <p:cBhvr additive="repl">
                                        <p:cTn id="225" dur="1000"/>
                                        <p:tgtEl>
                                          <p:spTgt spid="673"/>
                                        </p:tgtEl>
                                      </p:cBhvr>
                                    </p:animEffect>
                                    <p:anim calcmode="lin" valueType="num">
                                      <p:cBhvr additive="repl">
                                        <p:cTn id="226" dur="1000" fill="hold"/>
                                        <p:tgtEl>
                                          <p:spTgt spid="673"/>
                                        </p:tgtEl>
                                        <p:attrNameLst>
                                          <p:attrName>ppt_x</p:attrName>
                                        </p:attrNameLst>
                                      </p:cBhvr>
                                      <p:tavLst>
                                        <p:tav tm="0">
                                          <p:val>
                                            <p:strVal val="#ppt_x"/>
                                          </p:val>
                                        </p:tav>
                                        <p:tav tm="100000">
                                          <p:val>
                                            <p:strVal val="#ppt_x"/>
                                          </p:val>
                                        </p:tav>
                                      </p:tavLst>
                                    </p:anim>
                                    <p:anim calcmode="lin" valueType="num">
                                      <p:cBhvr additive="repl">
                                        <p:cTn id="227" dur="1000" fill="hold"/>
                                        <p:tgtEl>
                                          <p:spTgt spid="673"/>
                                        </p:tgtEl>
                                        <p:attrNameLst>
                                          <p:attrName>ppt_y</p:attrName>
                                        </p:attrNameLst>
                                      </p:cBhvr>
                                      <p:tavLst>
                                        <p:tav tm="0">
                                          <p:val>
                                            <p:strVal val="#ppt_y+.1"/>
                                          </p:val>
                                        </p:tav>
                                        <p:tav tm="100000">
                                          <p:val>
                                            <p:strVal val="#ppt_y"/>
                                          </p:val>
                                        </p:tav>
                                      </p:tavLst>
                                    </p:anim>
                                  </p:childTnLst>
                                </p:cTn>
                              </p:par>
                            </p:childTnLst>
                          </p:cTn>
                        </p:par>
                      </p:childTnLst>
                    </p:cTn>
                  </p:par>
                  <p:par>
                    <p:cTn id="228" fill="hold">
                      <p:stCondLst>
                        <p:cond delay="indefinite"/>
                      </p:stCondLst>
                      <p:childTnLst>
                        <p:par>
                          <p:cTn id="229" fill="hold">
                            <p:stCondLst>
                              <p:cond delay="0"/>
                            </p:stCondLst>
                            <p:childTnLst>
                              <p:par>
                                <p:cTn id="230" nodeType="clickEffect" fill="hold" presetClass="entr" presetID="42">
                                  <p:stCondLst>
                                    <p:cond delay="0"/>
                                  </p:stCondLst>
                                  <p:childTnLst>
                                    <p:set>
                                      <p:cBhvr>
                                        <p:cTn id="231" dur="1" fill="hold">
                                          <p:stCondLst>
                                            <p:cond delay="0"/>
                                          </p:stCondLst>
                                        </p:cTn>
                                        <p:tgtEl>
                                          <p:spTgt spid="674"/>
                                        </p:tgtEl>
                                        <p:attrNameLst>
                                          <p:attrName>style.visibility</p:attrName>
                                        </p:attrNameLst>
                                      </p:cBhvr>
                                      <p:to>
                                        <p:strVal val="visible"/>
                                      </p:to>
                                    </p:set>
                                    <p:animEffect filter="fade" transition="in">
                                      <p:cBhvr additive="repl">
                                        <p:cTn id="232" dur="1000"/>
                                        <p:tgtEl>
                                          <p:spTgt spid="674"/>
                                        </p:tgtEl>
                                      </p:cBhvr>
                                    </p:animEffect>
                                    <p:anim calcmode="lin" valueType="num">
                                      <p:cBhvr additive="repl">
                                        <p:cTn id="233" dur="1000" fill="hold"/>
                                        <p:tgtEl>
                                          <p:spTgt spid="674"/>
                                        </p:tgtEl>
                                        <p:attrNameLst>
                                          <p:attrName>ppt_x</p:attrName>
                                        </p:attrNameLst>
                                      </p:cBhvr>
                                      <p:tavLst>
                                        <p:tav tm="0">
                                          <p:val>
                                            <p:strVal val="#ppt_x"/>
                                          </p:val>
                                        </p:tav>
                                        <p:tav tm="100000">
                                          <p:val>
                                            <p:strVal val="#ppt_x"/>
                                          </p:val>
                                        </p:tav>
                                      </p:tavLst>
                                    </p:anim>
                                    <p:anim calcmode="lin" valueType="num">
                                      <p:cBhvr additive="repl">
                                        <p:cTn id="234" dur="1000" fill="hold"/>
                                        <p:tgtEl>
                                          <p:spTgt spid="674"/>
                                        </p:tgtEl>
                                        <p:attrNameLst>
                                          <p:attrName>ppt_y</p:attrName>
                                        </p:attrNameLst>
                                      </p:cBhvr>
                                      <p:tavLst>
                                        <p:tav tm="0">
                                          <p:val>
                                            <p:strVal val="#ppt_y+.1"/>
                                          </p:val>
                                        </p:tav>
                                        <p:tav tm="100000">
                                          <p:val>
                                            <p:strVal val="#ppt_y"/>
                                          </p:val>
                                        </p:tav>
                                      </p:tavLst>
                                    </p:anim>
                                  </p:childTnLst>
                                </p:cTn>
                              </p:par>
                            </p:childTnLst>
                          </p:cTn>
                        </p:par>
                      </p:childTnLst>
                    </p:cTn>
                  </p:par>
                  <p:par>
                    <p:cTn id="235" fill="hold">
                      <p:stCondLst>
                        <p:cond delay="indefinite"/>
                      </p:stCondLst>
                      <p:childTnLst>
                        <p:par>
                          <p:cTn id="236" fill="hold">
                            <p:stCondLst>
                              <p:cond delay="0"/>
                            </p:stCondLst>
                            <p:childTnLst>
                              <p:par>
                                <p:cTn id="237" nodeType="clickEffect" fill="hold" presetClass="entr" presetID="42">
                                  <p:stCondLst>
                                    <p:cond delay="0"/>
                                  </p:stCondLst>
                                  <p:childTnLst>
                                    <p:set>
                                      <p:cBhvr>
                                        <p:cTn id="238" dur="1" fill="hold">
                                          <p:stCondLst>
                                            <p:cond delay="0"/>
                                          </p:stCondLst>
                                        </p:cTn>
                                        <p:tgtEl>
                                          <p:spTgt spid="675"/>
                                        </p:tgtEl>
                                        <p:attrNameLst>
                                          <p:attrName>style.visibility</p:attrName>
                                        </p:attrNameLst>
                                      </p:cBhvr>
                                      <p:to>
                                        <p:strVal val="visible"/>
                                      </p:to>
                                    </p:set>
                                    <p:animEffect filter="fade" transition="in">
                                      <p:cBhvr additive="repl">
                                        <p:cTn id="239" dur="1000"/>
                                        <p:tgtEl>
                                          <p:spTgt spid="675"/>
                                        </p:tgtEl>
                                      </p:cBhvr>
                                    </p:animEffect>
                                    <p:anim calcmode="lin" valueType="num">
                                      <p:cBhvr additive="repl">
                                        <p:cTn id="240" dur="1000" fill="hold"/>
                                        <p:tgtEl>
                                          <p:spTgt spid="675"/>
                                        </p:tgtEl>
                                        <p:attrNameLst>
                                          <p:attrName>ppt_x</p:attrName>
                                        </p:attrNameLst>
                                      </p:cBhvr>
                                      <p:tavLst>
                                        <p:tav tm="0">
                                          <p:val>
                                            <p:strVal val="#ppt_x"/>
                                          </p:val>
                                        </p:tav>
                                        <p:tav tm="100000">
                                          <p:val>
                                            <p:strVal val="#ppt_x"/>
                                          </p:val>
                                        </p:tav>
                                      </p:tavLst>
                                    </p:anim>
                                    <p:anim calcmode="lin" valueType="num">
                                      <p:cBhvr additive="repl">
                                        <p:cTn id="241" dur="1000" fill="hold"/>
                                        <p:tgtEl>
                                          <p:spTgt spid="675"/>
                                        </p:tgtEl>
                                        <p:attrNameLst>
                                          <p:attrName>ppt_y</p:attrName>
                                        </p:attrNameLst>
                                      </p:cBhvr>
                                      <p:tavLst>
                                        <p:tav tm="0">
                                          <p:val>
                                            <p:strVal val="#ppt_y+.1"/>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nodeType="clickEffect" fill="hold" presetClass="entr" presetID="42">
                                  <p:stCondLst>
                                    <p:cond delay="0"/>
                                  </p:stCondLst>
                                  <p:childTnLst>
                                    <p:set>
                                      <p:cBhvr>
                                        <p:cTn id="245" dur="1" fill="hold">
                                          <p:stCondLst>
                                            <p:cond delay="0"/>
                                          </p:stCondLst>
                                        </p:cTn>
                                        <p:tgtEl>
                                          <p:spTgt spid="676"/>
                                        </p:tgtEl>
                                        <p:attrNameLst>
                                          <p:attrName>style.visibility</p:attrName>
                                        </p:attrNameLst>
                                      </p:cBhvr>
                                      <p:to>
                                        <p:strVal val="visible"/>
                                      </p:to>
                                    </p:set>
                                    <p:animEffect filter="fade" transition="in">
                                      <p:cBhvr additive="repl">
                                        <p:cTn id="246" dur="1000"/>
                                        <p:tgtEl>
                                          <p:spTgt spid="676"/>
                                        </p:tgtEl>
                                      </p:cBhvr>
                                    </p:animEffect>
                                    <p:anim calcmode="lin" valueType="num">
                                      <p:cBhvr additive="repl">
                                        <p:cTn id="247" dur="1000" fill="hold"/>
                                        <p:tgtEl>
                                          <p:spTgt spid="676"/>
                                        </p:tgtEl>
                                        <p:attrNameLst>
                                          <p:attrName>ppt_x</p:attrName>
                                        </p:attrNameLst>
                                      </p:cBhvr>
                                      <p:tavLst>
                                        <p:tav tm="0">
                                          <p:val>
                                            <p:strVal val="#ppt_x"/>
                                          </p:val>
                                        </p:tav>
                                        <p:tav tm="100000">
                                          <p:val>
                                            <p:strVal val="#ppt_x"/>
                                          </p:val>
                                        </p:tav>
                                      </p:tavLst>
                                    </p:anim>
                                    <p:anim calcmode="lin" valueType="num">
                                      <p:cBhvr additive="repl">
                                        <p:cTn id="248" dur="1000" fill="hold"/>
                                        <p:tgtEl>
                                          <p:spTgt spid="676"/>
                                        </p:tgtEl>
                                        <p:attrNameLst>
                                          <p:attrName>ppt_y</p:attrName>
                                        </p:attrNameLst>
                                      </p:cBhvr>
                                      <p:tavLst>
                                        <p:tav tm="0">
                                          <p:val>
                                            <p:strVal val="#ppt_y+.1"/>
                                          </p:val>
                                        </p:tav>
                                        <p:tav tm="100000">
                                          <p:val>
                                            <p:strVal val="#ppt_y"/>
                                          </p:val>
                                        </p:tav>
                                      </p:tavLst>
                                    </p:anim>
                                  </p:childTnLst>
                                </p:cTn>
                              </p:par>
                            </p:childTnLst>
                          </p:cTn>
                        </p:par>
                      </p:childTnLst>
                    </p:cTn>
                  </p:par>
                  <p:par>
                    <p:cTn id="249" fill="hold">
                      <p:stCondLst>
                        <p:cond delay="indefinite"/>
                      </p:stCondLst>
                      <p:childTnLst>
                        <p:par>
                          <p:cTn id="250" fill="hold">
                            <p:stCondLst>
                              <p:cond delay="0"/>
                            </p:stCondLst>
                            <p:childTnLst>
                              <p:par>
                                <p:cTn id="251" nodeType="clickEffect" fill="hold" presetClass="entr" presetID="42">
                                  <p:stCondLst>
                                    <p:cond delay="0"/>
                                  </p:stCondLst>
                                  <p:childTnLst>
                                    <p:set>
                                      <p:cBhvr>
                                        <p:cTn id="252" dur="1" fill="hold">
                                          <p:stCondLst>
                                            <p:cond delay="0"/>
                                          </p:stCondLst>
                                        </p:cTn>
                                        <p:tgtEl>
                                          <p:spTgt spid="677"/>
                                        </p:tgtEl>
                                        <p:attrNameLst>
                                          <p:attrName>style.visibility</p:attrName>
                                        </p:attrNameLst>
                                      </p:cBhvr>
                                      <p:to>
                                        <p:strVal val="visible"/>
                                      </p:to>
                                    </p:set>
                                    <p:animEffect filter="fade" transition="in">
                                      <p:cBhvr additive="repl">
                                        <p:cTn id="253" dur="1000"/>
                                        <p:tgtEl>
                                          <p:spTgt spid="677"/>
                                        </p:tgtEl>
                                      </p:cBhvr>
                                    </p:animEffect>
                                    <p:anim calcmode="lin" valueType="num">
                                      <p:cBhvr additive="repl">
                                        <p:cTn id="254" dur="1000" fill="hold"/>
                                        <p:tgtEl>
                                          <p:spTgt spid="677"/>
                                        </p:tgtEl>
                                        <p:attrNameLst>
                                          <p:attrName>ppt_x</p:attrName>
                                        </p:attrNameLst>
                                      </p:cBhvr>
                                      <p:tavLst>
                                        <p:tav tm="0">
                                          <p:val>
                                            <p:strVal val="#ppt_x"/>
                                          </p:val>
                                        </p:tav>
                                        <p:tav tm="100000">
                                          <p:val>
                                            <p:strVal val="#ppt_x"/>
                                          </p:val>
                                        </p:tav>
                                      </p:tavLst>
                                    </p:anim>
                                    <p:anim calcmode="lin" valueType="num">
                                      <p:cBhvr additive="repl">
                                        <p:cTn id="255" dur="1000" fill="hold"/>
                                        <p:tgtEl>
                                          <p:spTgt spid="677"/>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21" name="Заголовок 1" descr=""/>
          <p:cNvPicPr/>
          <p:nvPr/>
        </p:nvPicPr>
        <p:blipFill>
          <a:blip r:embed="rId1"/>
          <a:stretch/>
        </p:blipFill>
        <p:spPr>
          <a:xfrm>
            <a:off x="298440" y="450720"/>
            <a:ext cx="8698680" cy="1152000"/>
          </a:xfrm>
          <a:prstGeom prst="rect">
            <a:avLst/>
          </a:prstGeom>
          <a:ln>
            <a:noFill/>
          </a:ln>
        </p:spPr>
      </p:pic>
      <p:sp>
        <p:nvSpPr>
          <p:cNvPr id="1122" name="CustomShape 1"/>
          <p:cNvSpPr/>
          <p:nvPr/>
        </p:nvSpPr>
        <p:spPr>
          <a:xfrm>
            <a:off x="304920" y="1554120"/>
            <a:ext cx="86860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Franklin Gothic Book"/>
              <a:buChar char="-"/>
            </a:pPr>
            <a:r>
              <a:rPr b="1" lang="ru-RU" sz="3200" strike="noStrike">
                <a:solidFill>
                  <a:srgbClr val="000000"/>
                </a:solidFill>
                <a:latin typeface="Franklin Gothic Book"/>
                <a:ea typeface="DejaVu Sans"/>
              </a:rPr>
              <a:t>Создание тропы «сказок» на базе школы №3 для группы детского сада «Особый ребенок» и младших школьников,</a:t>
            </a:r>
            <a:endParaRPr/>
          </a:p>
          <a:p>
            <a:pPr>
              <a:lnSpc>
                <a:spcPct val="100000"/>
              </a:lnSpc>
            </a:pPr>
            <a:r>
              <a:rPr b="1" lang="ru-RU" sz="3200" strike="noStrike">
                <a:solidFill>
                  <a:srgbClr val="000000"/>
                </a:solidFill>
                <a:latin typeface="Franklin Gothic Book"/>
                <a:ea typeface="DejaVu Sans"/>
              </a:rPr>
              <a:t>-  Участие волонтеров  и скаутов Переславля,</a:t>
            </a:r>
            <a:endParaRPr/>
          </a:p>
          <a:p>
            <a:pPr>
              <a:lnSpc>
                <a:spcPct val="100000"/>
              </a:lnSpc>
              <a:buSzPct val="70000"/>
              <a:buFont typeface="Franklin Gothic Book"/>
              <a:buChar char="-"/>
            </a:pPr>
            <a:r>
              <a:rPr b="1" lang="ru-RU" sz="3200" strike="noStrike">
                <a:solidFill>
                  <a:srgbClr val="000000"/>
                </a:solidFill>
                <a:latin typeface="Franklin Gothic Book"/>
                <a:ea typeface="DejaVu Sans"/>
              </a:rPr>
              <a:t>Изучение русского языка, знакомство с русской культурой.</a:t>
            </a:r>
            <a:endParaRPr/>
          </a:p>
          <a:p>
            <a:pPr>
              <a:lnSpc>
                <a:spcPct val="100000"/>
              </a:lnSpc>
            </a:pPr>
            <a:r>
              <a:rPr b="1" lang="ru-RU" sz="3200" strike="noStrike">
                <a:solidFill>
                  <a:srgbClr val="000000"/>
                </a:solidFill>
                <a:latin typeface="Franklin Gothic Book"/>
                <a:ea typeface="DejaVu Sans"/>
              </a:rPr>
              <a:t>-  Чтение сказки «Бременские музыканты» на русском и немецком языках.</a:t>
            </a:r>
            <a:endParaRPr/>
          </a:p>
          <a:p>
            <a:pPr>
              <a:lnSpc>
                <a:spcPct val="100000"/>
              </a:lnSpc>
            </a:pPr>
            <a:endParaRPr/>
          </a:p>
        </p:txBody>
      </p:sp>
    </p:spTree>
  </p:cSld>
  <p:timing>
    <p:tnLst>
      <p:par>
        <p:cTn id="521" dur="indefinite" restart="never" nodeType="tmRoot">
          <p:childTnLst>
            <p:seq>
              <p:cTn id="522" nodeType="mainSeq"/>
              <p:prevCondLst>
                <p:cond delay="0" evt="onPrev">
                  <p:tgtEl>
                    <p:sldTgt/>
                  </p:tgtEl>
                </p:cond>
              </p:prevCondLst>
              <p:nextCondLst>
                <p:cond delay="0" evt="onNext">
                  <p:tgtEl>
                    <p:sldTgt/>
                  </p:tgtEl>
                </p:cond>
              </p:nextCondLst>
            </p:seq>
          </p:childTnLst>
        </p:cTn>
      </p:par>
    </p:tnLst>
  </p:timing>
</p:sld>
</file>

<file path=ppt/slides/slide1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23" name="Заголовок 1" descr=""/>
          <p:cNvPicPr/>
          <p:nvPr/>
        </p:nvPicPr>
        <p:blipFill>
          <a:blip r:embed="rId1"/>
          <a:stretch/>
        </p:blipFill>
        <p:spPr>
          <a:xfrm>
            <a:off x="133200" y="438120"/>
            <a:ext cx="8863920" cy="1980360"/>
          </a:xfrm>
          <a:prstGeom prst="rect">
            <a:avLst/>
          </a:prstGeom>
          <a:ln>
            <a:noFill/>
          </a:ln>
        </p:spPr>
      </p:pic>
      <p:pic>
        <p:nvPicPr>
          <p:cNvPr id="1124" name="Содержимое 4" descr=""/>
          <p:cNvPicPr/>
          <p:nvPr/>
        </p:nvPicPr>
        <p:blipFill>
          <a:blip r:embed="rId2"/>
          <a:stretch/>
        </p:blipFill>
        <p:spPr>
          <a:xfrm>
            <a:off x="304920" y="2390760"/>
            <a:ext cx="4190040" cy="3142440"/>
          </a:xfrm>
          <a:prstGeom prst="rect">
            <a:avLst/>
          </a:prstGeom>
          <a:ln>
            <a:noFill/>
          </a:ln>
        </p:spPr>
      </p:pic>
      <p:pic>
        <p:nvPicPr>
          <p:cNvPr id="1125" name="Содержимое 7" descr=""/>
          <p:cNvPicPr/>
          <p:nvPr/>
        </p:nvPicPr>
        <p:blipFill>
          <a:blip r:embed="rId3"/>
          <a:stretch/>
        </p:blipFill>
        <p:spPr>
          <a:xfrm>
            <a:off x="4648320" y="2739960"/>
            <a:ext cx="4342680" cy="2849040"/>
          </a:xfrm>
          <a:prstGeom prst="rect">
            <a:avLst/>
          </a:prstGeom>
          <a:ln>
            <a:noFill/>
          </a:ln>
        </p:spPr>
      </p:pic>
    </p:spTree>
  </p:cSld>
  <p:timing>
    <p:tnLst>
      <p:par>
        <p:cTn id="523" dur="indefinite" restart="never" nodeType="tmRoot">
          <p:childTnLst>
            <p:seq>
              <p:cTn id="524" nodeType="mainSeq"/>
              <p:prevCondLst>
                <p:cond delay="0" evt="onPrev">
                  <p:tgtEl>
                    <p:sldTgt/>
                  </p:tgtEl>
                </p:cond>
              </p:prevCondLst>
              <p:nextCondLst>
                <p:cond delay="0" evt="onNext">
                  <p:tgtEl>
                    <p:sldTgt/>
                  </p:tgtEl>
                </p:cond>
              </p:nextCondLst>
            </p:seq>
          </p:childTnLst>
        </p:cTn>
      </p:par>
    </p:tnLst>
  </p:timing>
</p:sld>
</file>

<file path=ppt/slides/slide1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26" name="Заголовок 1" descr=""/>
          <p:cNvPicPr/>
          <p:nvPr/>
        </p:nvPicPr>
        <p:blipFill>
          <a:blip r:embed="rId1"/>
          <a:stretch/>
        </p:blipFill>
        <p:spPr>
          <a:xfrm>
            <a:off x="298440" y="450720"/>
            <a:ext cx="8698680" cy="1152000"/>
          </a:xfrm>
          <a:prstGeom prst="rect">
            <a:avLst/>
          </a:prstGeom>
          <a:ln>
            <a:noFill/>
          </a:ln>
        </p:spPr>
      </p:pic>
      <p:pic>
        <p:nvPicPr>
          <p:cNvPr id="1127" name="Содержимое 5" descr=""/>
          <p:cNvPicPr/>
          <p:nvPr/>
        </p:nvPicPr>
        <p:blipFill>
          <a:blip r:embed="rId2"/>
          <a:stretch/>
        </p:blipFill>
        <p:spPr>
          <a:xfrm>
            <a:off x="5003640" y="2276640"/>
            <a:ext cx="4139640" cy="3256560"/>
          </a:xfrm>
          <a:prstGeom prst="rect">
            <a:avLst/>
          </a:prstGeom>
          <a:ln>
            <a:noFill/>
          </a:ln>
        </p:spPr>
      </p:pic>
      <p:pic>
        <p:nvPicPr>
          <p:cNvPr id="1128" name="Picture 2" descr=""/>
          <p:cNvPicPr/>
          <p:nvPr/>
        </p:nvPicPr>
        <p:blipFill>
          <a:blip r:embed="rId3"/>
          <a:stretch/>
        </p:blipFill>
        <p:spPr>
          <a:xfrm>
            <a:off x="0" y="2349360"/>
            <a:ext cx="5002920" cy="3204720"/>
          </a:xfrm>
          <a:prstGeom prst="rect">
            <a:avLst/>
          </a:prstGeom>
          <a:ln>
            <a:noFill/>
          </a:ln>
        </p:spPr>
      </p:pic>
    </p:spTree>
  </p:cSld>
  <p:timing>
    <p:tnLst>
      <p:par>
        <p:cTn id="525" dur="indefinite" restart="never" nodeType="tmRoot">
          <p:childTnLst>
            <p:seq>
              <p:cTn id="526" nodeType="mainSeq"/>
              <p:prevCondLst>
                <p:cond delay="0" evt="onPrev">
                  <p:tgtEl>
                    <p:sldTgt/>
                  </p:tgtEl>
                </p:cond>
              </p:prevCondLst>
              <p:nextCondLst>
                <p:cond delay="0" evt="onNext">
                  <p:tgtEl>
                    <p:sldTgt/>
                  </p:tgtEl>
                </p:cond>
              </p:nextCondLst>
            </p:seq>
          </p:childTnLst>
        </p:cTn>
      </p:par>
    </p:tnLst>
  </p:timing>
</p:sld>
</file>

<file path=ppt/slides/slide1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29" name="Заголовок 1" descr=""/>
          <p:cNvPicPr/>
          <p:nvPr/>
        </p:nvPicPr>
        <p:blipFill>
          <a:blip r:embed="rId1"/>
          <a:stretch/>
        </p:blipFill>
        <p:spPr>
          <a:xfrm>
            <a:off x="171360" y="255600"/>
            <a:ext cx="8697240" cy="1280520"/>
          </a:xfrm>
          <a:prstGeom prst="rect">
            <a:avLst/>
          </a:prstGeom>
          <a:ln>
            <a:noFill/>
          </a:ln>
        </p:spPr>
      </p:pic>
      <p:pic>
        <p:nvPicPr>
          <p:cNvPr id="1130" name="Содержимое 6" descr=""/>
          <p:cNvPicPr/>
          <p:nvPr/>
        </p:nvPicPr>
        <p:blipFill>
          <a:blip r:embed="rId2"/>
          <a:stretch/>
        </p:blipFill>
        <p:spPr>
          <a:xfrm>
            <a:off x="324000" y="1341360"/>
            <a:ext cx="4190040" cy="2356920"/>
          </a:xfrm>
          <a:prstGeom prst="rect">
            <a:avLst/>
          </a:prstGeom>
          <a:ln>
            <a:noFill/>
          </a:ln>
        </p:spPr>
      </p:pic>
      <p:pic>
        <p:nvPicPr>
          <p:cNvPr id="1131" name="Picture 2" descr=""/>
          <p:cNvPicPr/>
          <p:nvPr/>
        </p:nvPicPr>
        <p:blipFill>
          <a:blip r:embed="rId3"/>
          <a:stretch/>
        </p:blipFill>
        <p:spPr>
          <a:xfrm>
            <a:off x="0" y="4114800"/>
            <a:ext cx="4877640" cy="2742480"/>
          </a:xfrm>
          <a:prstGeom prst="rect">
            <a:avLst/>
          </a:prstGeom>
          <a:ln>
            <a:noFill/>
          </a:ln>
        </p:spPr>
      </p:pic>
      <p:pic>
        <p:nvPicPr>
          <p:cNvPr id="1132" name="Содержимое 7" descr=""/>
          <p:cNvPicPr/>
          <p:nvPr/>
        </p:nvPicPr>
        <p:blipFill>
          <a:blip r:embed="rId4"/>
          <a:stretch/>
        </p:blipFill>
        <p:spPr>
          <a:xfrm>
            <a:off x="4500720" y="2421000"/>
            <a:ext cx="4342680" cy="3256920"/>
          </a:xfrm>
          <a:prstGeom prst="rect">
            <a:avLst/>
          </a:prstGeom>
          <a:ln>
            <a:noFill/>
          </a:ln>
        </p:spPr>
      </p:pic>
    </p:spTree>
  </p:cSld>
  <p:timing>
    <p:tnLst>
      <p:par>
        <p:cTn id="527" dur="indefinite" restart="never" nodeType="tmRoot">
          <p:childTnLst>
            <p:seq>
              <p:cTn id="528" nodeType="mainSeq"/>
              <p:prevCondLst>
                <p:cond delay="0" evt="onPrev">
                  <p:tgtEl>
                    <p:sldTgt/>
                  </p:tgtEl>
                </p:cond>
              </p:prevCondLst>
              <p:nextCondLst>
                <p:cond delay="0" evt="onNext">
                  <p:tgtEl>
                    <p:sldTgt/>
                  </p:tgtEl>
                </p:cond>
              </p:nextCondLst>
            </p:seq>
          </p:childTnLst>
        </p:cTn>
      </p:par>
    </p:tnLst>
  </p:timing>
</p:sld>
</file>

<file path=ppt/slides/slide1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33" name="Заголовок 1" descr=""/>
          <p:cNvPicPr/>
          <p:nvPr/>
        </p:nvPicPr>
        <p:blipFill>
          <a:blip r:embed="rId1"/>
          <a:stretch/>
        </p:blipFill>
        <p:spPr>
          <a:xfrm>
            <a:off x="298440" y="365040"/>
            <a:ext cx="8698680" cy="2237760"/>
          </a:xfrm>
          <a:prstGeom prst="rect">
            <a:avLst/>
          </a:prstGeom>
          <a:ln>
            <a:noFill/>
          </a:ln>
        </p:spPr>
      </p:pic>
      <p:pic>
        <p:nvPicPr>
          <p:cNvPr id="1134" name="Содержимое 4" descr=""/>
          <p:cNvPicPr/>
          <p:nvPr/>
        </p:nvPicPr>
        <p:blipFill>
          <a:blip r:embed="rId2"/>
          <a:stretch/>
        </p:blipFill>
        <p:spPr>
          <a:xfrm>
            <a:off x="304920" y="2782800"/>
            <a:ext cx="4190040" cy="2358360"/>
          </a:xfrm>
          <a:prstGeom prst="rect">
            <a:avLst/>
          </a:prstGeom>
          <a:ln>
            <a:noFill/>
          </a:ln>
        </p:spPr>
      </p:pic>
      <p:pic>
        <p:nvPicPr>
          <p:cNvPr id="1135" name="Содержимое 5" descr=""/>
          <p:cNvPicPr/>
          <p:nvPr/>
        </p:nvPicPr>
        <p:blipFill>
          <a:blip r:embed="rId3"/>
          <a:stretch/>
        </p:blipFill>
        <p:spPr>
          <a:xfrm>
            <a:off x="4648320" y="2333520"/>
            <a:ext cx="4342680" cy="3256920"/>
          </a:xfrm>
          <a:prstGeom prst="rect">
            <a:avLst/>
          </a:prstGeom>
          <a:ln>
            <a:noFill/>
          </a:ln>
        </p:spPr>
      </p:pic>
    </p:spTree>
  </p:cSld>
  <p:timing>
    <p:tnLst>
      <p:par>
        <p:cTn id="529" dur="indefinite" restart="never" nodeType="tmRoot">
          <p:childTnLst>
            <p:seq>
              <p:cTn id="530" nodeType="mainSeq"/>
              <p:prevCondLst>
                <p:cond delay="0" evt="onPrev">
                  <p:tgtEl>
                    <p:sldTgt/>
                  </p:tgtEl>
                </p:cond>
              </p:prevCondLst>
              <p:nextCondLst>
                <p:cond delay="0" evt="onNext">
                  <p:tgtEl>
                    <p:sldTgt/>
                  </p:tgtEl>
                </p:cond>
              </p:nextCondLst>
            </p:seq>
          </p:childTnLst>
        </p:cTn>
      </p:par>
    </p:tnLst>
  </p:timing>
</p:sld>
</file>

<file path=ppt/slides/slide1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36" name="Заголовок 1" descr=""/>
          <p:cNvPicPr/>
          <p:nvPr/>
        </p:nvPicPr>
        <p:blipFill>
          <a:blip r:embed="rId1"/>
          <a:stretch/>
        </p:blipFill>
        <p:spPr>
          <a:xfrm>
            <a:off x="128520" y="23760"/>
            <a:ext cx="8892360" cy="1975680"/>
          </a:xfrm>
          <a:prstGeom prst="rect">
            <a:avLst/>
          </a:prstGeom>
          <a:ln>
            <a:noFill/>
          </a:ln>
        </p:spPr>
      </p:pic>
      <p:pic>
        <p:nvPicPr>
          <p:cNvPr id="1137" name="Содержимое 4" descr=""/>
          <p:cNvPicPr/>
          <p:nvPr/>
        </p:nvPicPr>
        <p:blipFill>
          <a:blip r:embed="rId2"/>
          <a:stretch/>
        </p:blipFill>
        <p:spPr>
          <a:xfrm>
            <a:off x="304920" y="2390760"/>
            <a:ext cx="4190040" cy="3142440"/>
          </a:xfrm>
          <a:prstGeom prst="rect">
            <a:avLst/>
          </a:prstGeom>
          <a:ln>
            <a:noFill/>
          </a:ln>
        </p:spPr>
      </p:pic>
      <p:pic>
        <p:nvPicPr>
          <p:cNvPr id="1138" name="Содержимое 5" descr=""/>
          <p:cNvPicPr/>
          <p:nvPr/>
        </p:nvPicPr>
        <p:blipFill>
          <a:blip r:embed="rId3"/>
          <a:stretch/>
        </p:blipFill>
        <p:spPr>
          <a:xfrm>
            <a:off x="5491080" y="1600200"/>
            <a:ext cx="2656800" cy="4723560"/>
          </a:xfrm>
          <a:prstGeom prst="rect">
            <a:avLst/>
          </a:prstGeom>
          <a:ln>
            <a:noFill/>
          </a:ln>
        </p:spPr>
      </p:pic>
    </p:spTree>
  </p:cSld>
  <p:timing>
    <p:tnLst>
      <p:par>
        <p:cTn id="531" dur="indefinite" restart="never" nodeType="tmRoot">
          <p:childTnLst>
            <p:seq>
              <p:cTn id="532" nodeType="mainSeq"/>
              <p:prevCondLst>
                <p:cond delay="0" evt="onPrev">
                  <p:tgtEl>
                    <p:sldTgt/>
                  </p:tgtEl>
                </p:cond>
              </p:prevCondLst>
              <p:nextCondLst>
                <p:cond delay="0" evt="onNext">
                  <p:tgtEl>
                    <p:sldTgt/>
                  </p:tgtEl>
                </p:cond>
              </p:nextCondLst>
            </p:seq>
          </p:childTnLst>
        </p:cTn>
      </p:par>
    </p:tnLst>
  </p:timing>
</p:sld>
</file>

<file path=ppt/slides/slide1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39" name="Заголовок 1" descr=""/>
          <p:cNvPicPr/>
          <p:nvPr/>
        </p:nvPicPr>
        <p:blipFill>
          <a:blip r:embed="rId1"/>
          <a:stretch/>
        </p:blipFill>
        <p:spPr>
          <a:xfrm>
            <a:off x="133200" y="433440"/>
            <a:ext cx="8863920" cy="1486800"/>
          </a:xfrm>
          <a:prstGeom prst="rect">
            <a:avLst/>
          </a:prstGeom>
          <a:ln>
            <a:noFill/>
          </a:ln>
        </p:spPr>
      </p:pic>
      <p:pic>
        <p:nvPicPr>
          <p:cNvPr id="1140" name="Содержимое 4" descr=""/>
          <p:cNvPicPr/>
          <p:nvPr/>
        </p:nvPicPr>
        <p:blipFill>
          <a:blip r:embed="rId2"/>
          <a:stretch/>
        </p:blipFill>
        <p:spPr>
          <a:xfrm>
            <a:off x="304920" y="2782800"/>
            <a:ext cx="4190040" cy="2358360"/>
          </a:xfrm>
          <a:prstGeom prst="rect">
            <a:avLst/>
          </a:prstGeom>
          <a:ln>
            <a:noFill/>
          </a:ln>
        </p:spPr>
      </p:pic>
      <p:pic>
        <p:nvPicPr>
          <p:cNvPr id="1141" name="Содержимое 5" descr=""/>
          <p:cNvPicPr/>
          <p:nvPr/>
        </p:nvPicPr>
        <p:blipFill>
          <a:blip r:embed="rId3"/>
          <a:stretch/>
        </p:blipFill>
        <p:spPr>
          <a:xfrm>
            <a:off x="4648320" y="2333520"/>
            <a:ext cx="4342680" cy="3256920"/>
          </a:xfrm>
          <a:prstGeom prst="rect">
            <a:avLst/>
          </a:prstGeom>
          <a:ln>
            <a:noFill/>
          </a:ln>
        </p:spPr>
      </p:pic>
    </p:spTree>
  </p:cSld>
  <p:timing>
    <p:tnLst>
      <p:par>
        <p:cTn id="533" dur="indefinite" restart="never" nodeType="tmRoot">
          <p:childTnLst>
            <p:seq>
              <p:cTn id="534" nodeType="mainSeq"/>
              <p:prevCondLst>
                <p:cond delay="0" evt="onPrev">
                  <p:tgtEl>
                    <p:sldTgt/>
                  </p:tgtEl>
                </p:cond>
              </p:prevCondLst>
              <p:nextCondLst>
                <p:cond delay="0" evt="onNext">
                  <p:tgtEl>
                    <p:sldTgt/>
                  </p:tgtEl>
                </p:cond>
              </p:nextCondLst>
            </p:seq>
          </p:childTnLst>
        </p:cTn>
      </p:par>
    </p:tnLst>
  </p:timing>
</p:sld>
</file>

<file path=ppt/slides/slide1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42" name="Заголовок 1" descr=""/>
          <p:cNvPicPr/>
          <p:nvPr/>
        </p:nvPicPr>
        <p:blipFill>
          <a:blip r:embed="rId1"/>
          <a:stretch/>
        </p:blipFill>
        <p:spPr>
          <a:xfrm>
            <a:off x="133200" y="450720"/>
            <a:ext cx="8863920" cy="1059840"/>
          </a:xfrm>
          <a:prstGeom prst="rect">
            <a:avLst/>
          </a:prstGeom>
          <a:ln>
            <a:noFill/>
          </a:ln>
        </p:spPr>
      </p:pic>
      <p:pic>
        <p:nvPicPr>
          <p:cNvPr id="1143" name="Содержимое 4" descr=""/>
          <p:cNvPicPr/>
          <p:nvPr/>
        </p:nvPicPr>
        <p:blipFill>
          <a:blip r:embed="rId2"/>
          <a:stretch/>
        </p:blipFill>
        <p:spPr>
          <a:xfrm>
            <a:off x="628560" y="1600200"/>
            <a:ext cx="3542760" cy="4723560"/>
          </a:xfrm>
          <a:prstGeom prst="rect">
            <a:avLst/>
          </a:prstGeom>
          <a:ln>
            <a:noFill/>
          </a:ln>
        </p:spPr>
      </p:pic>
      <p:pic>
        <p:nvPicPr>
          <p:cNvPr id="1144" name="Содержимое 5" descr=""/>
          <p:cNvPicPr/>
          <p:nvPr/>
        </p:nvPicPr>
        <p:blipFill>
          <a:blip r:embed="rId3"/>
          <a:stretch/>
        </p:blipFill>
        <p:spPr>
          <a:xfrm>
            <a:off x="4648320" y="2333520"/>
            <a:ext cx="4342680" cy="3256920"/>
          </a:xfrm>
          <a:prstGeom prst="rect">
            <a:avLst/>
          </a:prstGeom>
          <a:ln>
            <a:noFill/>
          </a:ln>
        </p:spPr>
      </p:pic>
    </p:spTree>
  </p:cSld>
  <p:timing>
    <p:tnLst>
      <p:par>
        <p:cTn id="535" dur="indefinite" restart="never" nodeType="tmRoot">
          <p:childTnLst>
            <p:seq>
              <p:cTn id="536" nodeType="mainSeq"/>
              <p:prevCondLst>
                <p:cond delay="0" evt="onPrev">
                  <p:tgtEl>
                    <p:sldTgt/>
                  </p:tgtEl>
                </p:cond>
              </p:prevCondLst>
              <p:nextCondLst>
                <p:cond delay="0" evt="onNext">
                  <p:tgtEl>
                    <p:sldTgt/>
                  </p:tgtEl>
                </p:cond>
              </p:nextCondLst>
            </p:seq>
          </p:childTnLst>
        </p:cTn>
      </p:par>
    </p:tnLst>
  </p:timing>
</p:sld>
</file>

<file path=ppt/slides/slide1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45" name="Заголовок 1" descr=""/>
          <p:cNvPicPr/>
          <p:nvPr/>
        </p:nvPicPr>
        <p:blipFill>
          <a:blip r:embed="rId1"/>
          <a:stretch/>
        </p:blipFill>
        <p:spPr>
          <a:xfrm>
            <a:off x="133200" y="407880"/>
            <a:ext cx="8863920" cy="1974240"/>
          </a:xfrm>
          <a:prstGeom prst="rect">
            <a:avLst/>
          </a:prstGeom>
          <a:ln>
            <a:noFill/>
          </a:ln>
        </p:spPr>
      </p:pic>
      <p:pic>
        <p:nvPicPr>
          <p:cNvPr id="1146" name="Содержимое 4" descr=""/>
          <p:cNvPicPr/>
          <p:nvPr/>
        </p:nvPicPr>
        <p:blipFill>
          <a:blip r:embed="rId2"/>
          <a:stretch/>
        </p:blipFill>
        <p:spPr>
          <a:xfrm>
            <a:off x="324000" y="2133720"/>
            <a:ext cx="2899440" cy="4723560"/>
          </a:xfrm>
          <a:prstGeom prst="rect">
            <a:avLst/>
          </a:prstGeom>
          <a:ln>
            <a:noFill/>
          </a:ln>
        </p:spPr>
      </p:pic>
      <p:pic>
        <p:nvPicPr>
          <p:cNvPr id="1147" name="Содержимое 5" descr=""/>
          <p:cNvPicPr/>
          <p:nvPr/>
        </p:nvPicPr>
        <p:blipFill>
          <a:blip r:embed="rId3"/>
          <a:stretch/>
        </p:blipFill>
        <p:spPr>
          <a:xfrm>
            <a:off x="3567240" y="2133720"/>
            <a:ext cx="5423760" cy="3048840"/>
          </a:xfrm>
          <a:prstGeom prst="rect">
            <a:avLst/>
          </a:prstGeom>
          <a:ln>
            <a:noFill/>
          </a:ln>
        </p:spPr>
      </p:pic>
    </p:spTree>
  </p:cSld>
  <p:timing>
    <p:tnLst>
      <p:par>
        <p:cTn id="537" dur="indefinite" restart="never" nodeType="tmRoot">
          <p:childTnLst>
            <p:seq>
              <p:cTn id="538" nodeType="mainSeq"/>
              <p:prevCondLst>
                <p:cond delay="0" evt="onPrev">
                  <p:tgtEl>
                    <p:sldTgt/>
                  </p:tgtEl>
                </p:cond>
              </p:prevCondLst>
              <p:nextCondLst>
                <p:cond delay="0" evt="onNext">
                  <p:tgtEl>
                    <p:sldTgt/>
                  </p:tgtEl>
                </p:cond>
              </p:nextCondLst>
            </p:seq>
          </p:childTnLst>
        </p:cTn>
      </p:par>
    </p:tnLst>
  </p:timing>
</p:sld>
</file>

<file path=ppt/slides/slide1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48" name="Заголовок 1" descr=""/>
          <p:cNvPicPr/>
          <p:nvPr/>
        </p:nvPicPr>
        <p:blipFill>
          <a:blip r:embed="rId1"/>
          <a:stretch/>
        </p:blipFill>
        <p:spPr>
          <a:xfrm>
            <a:off x="298440" y="-60480"/>
            <a:ext cx="8698680" cy="2949120"/>
          </a:xfrm>
          <a:prstGeom prst="rect">
            <a:avLst/>
          </a:prstGeom>
          <a:ln>
            <a:noFill/>
          </a:ln>
        </p:spPr>
      </p:pic>
      <p:pic>
        <p:nvPicPr>
          <p:cNvPr id="1149" name="Содержимое 5" descr=""/>
          <p:cNvPicPr/>
          <p:nvPr/>
        </p:nvPicPr>
        <p:blipFill>
          <a:blip r:embed="rId2"/>
          <a:stretch/>
        </p:blipFill>
        <p:spPr>
          <a:xfrm>
            <a:off x="900000" y="2778120"/>
            <a:ext cx="7252560" cy="4079160"/>
          </a:xfrm>
          <a:prstGeom prst="rect">
            <a:avLst/>
          </a:prstGeom>
          <a:ln>
            <a:noFill/>
          </a:ln>
        </p:spPr>
      </p:pic>
    </p:spTree>
  </p:cSld>
  <p:timing>
    <p:tnLst>
      <p:par>
        <p:cTn id="539" dur="indefinite" restart="never" nodeType="tmRoot">
          <p:childTnLst>
            <p:seq>
              <p:cTn id="540"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78" name="Рисунок 24" descr=""/>
          <p:cNvPicPr/>
          <p:nvPr/>
        </p:nvPicPr>
        <p:blipFill>
          <a:blip r:embed="rId1"/>
          <a:srcRect l="0" t="0" r="2456" b="2977"/>
          <a:stretch/>
        </p:blipFill>
        <p:spPr>
          <a:xfrm>
            <a:off x="4357800" y="2611440"/>
            <a:ext cx="4785120" cy="4245480"/>
          </a:xfrm>
          <a:prstGeom prst="rect">
            <a:avLst/>
          </a:prstGeom>
          <a:ln>
            <a:noFill/>
          </a:ln>
        </p:spPr>
      </p:pic>
      <p:sp>
        <p:nvSpPr>
          <p:cNvPr id="679"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Проекты для развития фонда</a:t>
            </a:r>
            <a:endParaRPr/>
          </a:p>
        </p:txBody>
      </p:sp>
      <p:pic>
        <p:nvPicPr>
          <p:cNvPr id="680" name="Picture 2" descr=""/>
          <p:cNvPicPr/>
          <p:nvPr/>
        </p:nvPicPr>
        <p:blipFill>
          <a:blip r:embed="rId2"/>
          <a:stretch/>
        </p:blipFill>
        <p:spPr>
          <a:xfrm>
            <a:off x="142920" y="5857920"/>
            <a:ext cx="1141920" cy="799200"/>
          </a:xfrm>
          <a:prstGeom prst="rect">
            <a:avLst/>
          </a:prstGeom>
          <a:ln>
            <a:noFill/>
          </a:ln>
        </p:spPr>
      </p:pic>
      <p:sp>
        <p:nvSpPr>
          <p:cNvPr id="681" name="Line 2"/>
          <p:cNvSpPr/>
          <p:nvPr/>
        </p:nvSpPr>
        <p:spPr>
          <a:xfrm>
            <a:off x="500040" y="1071360"/>
            <a:ext cx="7929360" cy="1440"/>
          </a:xfrm>
          <a:prstGeom prst="line">
            <a:avLst/>
          </a:prstGeom>
          <a:ln>
            <a:noFill/>
          </a:ln>
        </p:spPr>
      </p:sp>
      <p:sp>
        <p:nvSpPr>
          <p:cNvPr id="682" name="CustomShape 3"/>
          <p:cNvSpPr/>
          <p:nvPr/>
        </p:nvSpPr>
        <p:spPr>
          <a:xfrm>
            <a:off x="511560" y="1262160"/>
            <a:ext cx="8228520" cy="4902120"/>
          </a:xfrm>
          <a:prstGeom prst="rect">
            <a:avLst/>
          </a:prstGeom>
          <a:noFill/>
          <a:ln>
            <a:noFill/>
          </a:ln>
        </p:spPr>
        <p:style>
          <a:lnRef idx="0"/>
          <a:fillRef idx="0"/>
          <a:effectRef idx="0"/>
          <a:fontRef idx="minor"/>
        </p:style>
        <p:txBody>
          <a:bodyPr lIns="90000" rIns="90000" tIns="45000" bIns="45000"/>
          <a:p>
            <a:pPr algn="ctr">
              <a:lnSpc>
                <a:spcPct val="100000"/>
              </a:lnSpc>
            </a:pPr>
            <a:r>
              <a:rPr lang="ru-RU" sz="2000" strike="noStrike">
                <a:solidFill>
                  <a:srgbClr val="000000"/>
                </a:solidFill>
                <a:latin typeface="Calibri"/>
                <a:ea typeface="Calibri"/>
              </a:rPr>
              <a:t>Донорский проект «Героем стать просто!» развитие безвозмездного донорства крови и костного мозга в РБ</a:t>
            </a:r>
            <a:endParaRPr/>
          </a:p>
          <a:p>
            <a:pPr algn="ctr">
              <a:lnSpc>
                <a:spcPct val="100000"/>
              </a:lnSpc>
            </a:pPr>
            <a:endParaRPr/>
          </a:p>
          <a:p>
            <a:pPr algn="ctr">
              <a:lnSpc>
                <a:spcPct val="100000"/>
              </a:lnSpc>
            </a:pPr>
            <a:endParaRPr/>
          </a:p>
          <a:p>
            <a:pPr>
              <a:lnSpc>
                <a:spcPct val="100000"/>
              </a:lnSpc>
            </a:pPr>
            <a:endParaRPr/>
          </a:p>
        </p:txBody>
      </p:sp>
      <p:pic>
        <p:nvPicPr>
          <p:cNvPr id="683" name="Рисунок 3" descr=""/>
          <p:cNvPicPr/>
          <p:nvPr/>
        </p:nvPicPr>
        <p:blipFill>
          <a:blip r:embed="rId3"/>
          <a:stretch/>
        </p:blipFill>
        <p:spPr>
          <a:xfrm>
            <a:off x="1121400" y="2022480"/>
            <a:ext cx="7307280" cy="4869360"/>
          </a:xfrm>
          <a:prstGeom prst="rect">
            <a:avLst/>
          </a:prstGeom>
          <a:ln>
            <a:noFill/>
          </a:ln>
        </p:spPr>
      </p:pic>
      <p:pic>
        <p:nvPicPr>
          <p:cNvPr id="684" name="Рисунок 4" descr=""/>
          <p:cNvPicPr/>
          <p:nvPr/>
        </p:nvPicPr>
        <p:blipFill>
          <a:blip r:embed="rId4"/>
          <a:stretch/>
        </p:blipFill>
        <p:spPr>
          <a:xfrm>
            <a:off x="-239040" y="2046240"/>
            <a:ext cx="6154920" cy="4101480"/>
          </a:xfrm>
          <a:prstGeom prst="rect">
            <a:avLst/>
          </a:prstGeom>
          <a:ln>
            <a:noFill/>
          </a:ln>
        </p:spPr>
      </p:pic>
      <p:pic>
        <p:nvPicPr>
          <p:cNvPr id="685" name="Рисунок 5" descr=""/>
          <p:cNvPicPr/>
          <p:nvPr/>
        </p:nvPicPr>
        <p:blipFill>
          <a:blip r:embed="rId5"/>
          <a:stretch/>
        </p:blipFill>
        <p:spPr>
          <a:xfrm>
            <a:off x="4490640" y="3717000"/>
            <a:ext cx="4797720" cy="3196800"/>
          </a:xfrm>
          <a:prstGeom prst="rect">
            <a:avLst/>
          </a:prstGeom>
          <a:ln>
            <a:noFill/>
          </a:ln>
        </p:spPr>
      </p:pic>
      <p:pic>
        <p:nvPicPr>
          <p:cNvPr id="686" name="Рисунок 6" descr=""/>
          <p:cNvPicPr/>
          <p:nvPr/>
        </p:nvPicPr>
        <p:blipFill>
          <a:blip r:embed="rId6"/>
          <a:stretch/>
        </p:blipFill>
        <p:spPr>
          <a:xfrm>
            <a:off x="-239040" y="3462120"/>
            <a:ext cx="5111280" cy="3405600"/>
          </a:xfrm>
          <a:prstGeom prst="rect">
            <a:avLst/>
          </a:prstGeom>
          <a:ln>
            <a:noFill/>
          </a:ln>
        </p:spPr>
      </p:pic>
    </p:spTree>
  </p:cSld>
  <p:transition spd="slow">
    <p:fade/>
  </p:transition>
  <p:timing>
    <p:tnLst>
      <p:par>
        <p:cTn id="256" dur="indefinite" restart="never" nodeType="tmRoot">
          <p:childTnLst>
            <p:seq>
              <p:cTn id="257" dur="indefinite" nodeType="mainSeq">
                <p:childTnLst>
                  <p:par>
                    <p:cTn id="258" fill="hold">
                      <p:stCondLst>
                        <p:cond delay="indefinite"/>
                      </p:stCondLst>
                      <p:childTnLst>
                        <p:par>
                          <p:cTn id="259" fill="hold">
                            <p:stCondLst>
                              <p:cond delay="0"/>
                            </p:stCondLst>
                            <p:childTnLst>
                              <p:par>
                                <p:cTn id="260" nodeType="clickEffect" fill="hold" presetClass="entr" presetID="42">
                                  <p:stCondLst>
                                    <p:cond delay="0"/>
                                  </p:stCondLst>
                                  <p:childTnLst>
                                    <p:set>
                                      <p:cBhvr>
                                        <p:cTn id="261" dur="1" fill="hold">
                                          <p:stCondLst>
                                            <p:cond delay="0"/>
                                          </p:stCondLst>
                                        </p:cTn>
                                        <p:tgtEl>
                                          <p:spTgt spid="683"/>
                                        </p:tgtEl>
                                        <p:attrNameLst>
                                          <p:attrName>style.visibility</p:attrName>
                                        </p:attrNameLst>
                                      </p:cBhvr>
                                      <p:to>
                                        <p:strVal val="visible"/>
                                      </p:to>
                                    </p:set>
                                    <p:animEffect filter="fade" transition="in">
                                      <p:cBhvr additive="repl">
                                        <p:cTn id="262" dur="1000"/>
                                        <p:tgtEl>
                                          <p:spTgt spid="683"/>
                                        </p:tgtEl>
                                      </p:cBhvr>
                                    </p:animEffect>
                                    <p:anim calcmode="lin" valueType="num">
                                      <p:cBhvr additive="repl">
                                        <p:cTn id="263" dur="1000" fill="hold"/>
                                        <p:tgtEl>
                                          <p:spTgt spid="683"/>
                                        </p:tgtEl>
                                        <p:attrNameLst>
                                          <p:attrName>ppt_x</p:attrName>
                                        </p:attrNameLst>
                                      </p:cBhvr>
                                      <p:tavLst>
                                        <p:tav tm="0">
                                          <p:val>
                                            <p:strVal val="#ppt_x"/>
                                          </p:val>
                                        </p:tav>
                                        <p:tav tm="100000">
                                          <p:val>
                                            <p:strVal val="#ppt_x"/>
                                          </p:val>
                                        </p:tav>
                                      </p:tavLst>
                                    </p:anim>
                                    <p:anim calcmode="lin" valueType="num">
                                      <p:cBhvr additive="repl">
                                        <p:cTn id="264" dur="1000" fill="hold"/>
                                        <p:tgtEl>
                                          <p:spTgt spid="683"/>
                                        </p:tgtEl>
                                        <p:attrNameLst>
                                          <p:attrName>ppt_y</p:attrName>
                                        </p:attrNameLst>
                                      </p:cBhvr>
                                      <p:tavLst>
                                        <p:tav tm="0">
                                          <p:val>
                                            <p:strVal val="#ppt_y+.1"/>
                                          </p:val>
                                        </p:tav>
                                        <p:tav tm="100000">
                                          <p:val>
                                            <p:strVal val="#ppt_y"/>
                                          </p:val>
                                        </p:tav>
                                      </p:tavLst>
                                    </p:anim>
                                  </p:childTnLst>
                                </p:cTn>
                              </p:par>
                            </p:childTnLst>
                          </p:cTn>
                        </p:par>
                      </p:childTnLst>
                    </p:cTn>
                  </p:par>
                  <p:par>
                    <p:cTn id="265" fill="hold">
                      <p:stCondLst>
                        <p:cond delay="indefinite"/>
                      </p:stCondLst>
                      <p:childTnLst>
                        <p:par>
                          <p:cTn id="266" fill="hold">
                            <p:stCondLst>
                              <p:cond delay="0"/>
                            </p:stCondLst>
                            <p:childTnLst>
                              <p:par>
                                <p:cTn id="267" nodeType="clickEffect" fill="hold" presetClass="entr" presetID="42">
                                  <p:stCondLst>
                                    <p:cond delay="0"/>
                                  </p:stCondLst>
                                  <p:childTnLst>
                                    <p:set>
                                      <p:cBhvr>
                                        <p:cTn id="268" dur="1" fill="hold">
                                          <p:stCondLst>
                                            <p:cond delay="0"/>
                                          </p:stCondLst>
                                        </p:cTn>
                                        <p:tgtEl>
                                          <p:spTgt spid="684"/>
                                        </p:tgtEl>
                                        <p:attrNameLst>
                                          <p:attrName>style.visibility</p:attrName>
                                        </p:attrNameLst>
                                      </p:cBhvr>
                                      <p:to>
                                        <p:strVal val="visible"/>
                                      </p:to>
                                    </p:set>
                                    <p:animEffect filter="fade" transition="in">
                                      <p:cBhvr additive="repl">
                                        <p:cTn id="269" dur="1000"/>
                                        <p:tgtEl>
                                          <p:spTgt spid="684"/>
                                        </p:tgtEl>
                                      </p:cBhvr>
                                    </p:animEffect>
                                    <p:anim calcmode="lin" valueType="num">
                                      <p:cBhvr additive="repl">
                                        <p:cTn id="270" dur="1000" fill="hold"/>
                                        <p:tgtEl>
                                          <p:spTgt spid="684"/>
                                        </p:tgtEl>
                                        <p:attrNameLst>
                                          <p:attrName>ppt_x</p:attrName>
                                        </p:attrNameLst>
                                      </p:cBhvr>
                                      <p:tavLst>
                                        <p:tav tm="0">
                                          <p:val>
                                            <p:strVal val="#ppt_x"/>
                                          </p:val>
                                        </p:tav>
                                        <p:tav tm="100000">
                                          <p:val>
                                            <p:strVal val="#ppt_x"/>
                                          </p:val>
                                        </p:tav>
                                      </p:tavLst>
                                    </p:anim>
                                    <p:anim calcmode="lin" valueType="num">
                                      <p:cBhvr additive="repl">
                                        <p:cTn id="271" dur="1000" fill="hold"/>
                                        <p:tgtEl>
                                          <p:spTgt spid="684"/>
                                        </p:tgtEl>
                                        <p:attrNameLst>
                                          <p:attrName>ppt_y</p:attrName>
                                        </p:attrNameLst>
                                      </p:cBhvr>
                                      <p:tavLst>
                                        <p:tav tm="0">
                                          <p:val>
                                            <p:strVal val="#ppt_y+.1"/>
                                          </p:val>
                                        </p:tav>
                                        <p:tav tm="100000">
                                          <p:val>
                                            <p:strVal val="#ppt_y"/>
                                          </p:val>
                                        </p:tav>
                                      </p:tavLst>
                                    </p:anim>
                                  </p:childTnLst>
                                </p:cTn>
                              </p:par>
                            </p:childTnLst>
                          </p:cTn>
                        </p:par>
                      </p:childTnLst>
                    </p:cTn>
                  </p:par>
                  <p:par>
                    <p:cTn id="272" fill="hold">
                      <p:stCondLst>
                        <p:cond delay="indefinite"/>
                      </p:stCondLst>
                      <p:childTnLst>
                        <p:par>
                          <p:cTn id="273" fill="hold">
                            <p:stCondLst>
                              <p:cond delay="0"/>
                            </p:stCondLst>
                            <p:childTnLst>
                              <p:par>
                                <p:cTn id="274" nodeType="clickEffect" fill="hold" presetClass="entr" presetID="42">
                                  <p:stCondLst>
                                    <p:cond delay="0"/>
                                  </p:stCondLst>
                                  <p:childTnLst>
                                    <p:set>
                                      <p:cBhvr>
                                        <p:cTn id="275" dur="1" fill="hold">
                                          <p:stCondLst>
                                            <p:cond delay="0"/>
                                          </p:stCondLst>
                                        </p:cTn>
                                        <p:tgtEl>
                                          <p:spTgt spid="686"/>
                                        </p:tgtEl>
                                        <p:attrNameLst>
                                          <p:attrName>style.visibility</p:attrName>
                                        </p:attrNameLst>
                                      </p:cBhvr>
                                      <p:to>
                                        <p:strVal val="visible"/>
                                      </p:to>
                                    </p:set>
                                    <p:animEffect filter="fade" transition="in">
                                      <p:cBhvr additive="repl">
                                        <p:cTn id="276" dur="1000"/>
                                        <p:tgtEl>
                                          <p:spTgt spid="686"/>
                                        </p:tgtEl>
                                      </p:cBhvr>
                                    </p:animEffect>
                                    <p:anim calcmode="lin" valueType="num">
                                      <p:cBhvr additive="repl">
                                        <p:cTn id="277" dur="1000" fill="hold"/>
                                        <p:tgtEl>
                                          <p:spTgt spid="686"/>
                                        </p:tgtEl>
                                        <p:attrNameLst>
                                          <p:attrName>ppt_x</p:attrName>
                                        </p:attrNameLst>
                                      </p:cBhvr>
                                      <p:tavLst>
                                        <p:tav tm="0">
                                          <p:val>
                                            <p:strVal val="#ppt_x"/>
                                          </p:val>
                                        </p:tav>
                                        <p:tav tm="100000">
                                          <p:val>
                                            <p:strVal val="#ppt_x"/>
                                          </p:val>
                                        </p:tav>
                                      </p:tavLst>
                                    </p:anim>
                                    <p:anim calcmode="lin" valueType="num">
                                      <p:cBhvr additive="repl">
                                        <p:cTn id="278" dur="1000" fill="hold"/>
                                        <p:tgtEl>
                                          <p:spTgt spid="686"/>
                                        </p:tgtEl>
                                        <p:attrNameLst>
                                          <p:attrName>ppt_y</p:attrName>
                                        </p:attrNameLst>
                                      </p:cBhvr>
                                      <p:tavLst>
                                        <p:tav tm="0">
                                          <p:val>
                                            <p:strVal val="#ppt_y+.1"/>
                                          </p:val>
                                        </p:tav>
                                        <p:tav tm="100000">
                                          <p:val>
                                            <p:strVal val="#ppt_y"/>
                                          </p:val>
                                        </p:tav>
                                      </p:tavLst>
                                    </p:anim>
                                  </p:childTnLst>
                                </p:cTn>
                              </p:par>
                            </p:childTnLst>
                          </p:cTn>
                        </p:par>
                      </p:childTnLst>
                    </p:cTn>
                  </p:par>
                  <p:par>
                    <p:cTn id="279" fill="hold">
                      <p:stCondLst>
                        <p:cond delay="indefinite"/>
                      </p:stCondLst>
                      <p:childTnLst>
                        <p:par>
                          <p:cTn id="280" fill="hold">
                            <p:stCondLst>
                              <p:cond delay="0"/>
                            </p:stCondLst>
                            <p:childTnLst>
                              <p:par>
                                <p:cTn id="281" nodeType="clickEffect" fill="hold" presetClass="entr" presetID="42">
                                  <p:stCondLst>
                                    <p:cond delay="0"/>
                                  </p:stCondLst>
                                  <p:childTnLst>
                                    <p:set>
                                      <p:cBhvr>
                                        <p:cTn id="282" dur="1" fill="hold">
                                          <p:stCondLst>
                                            <p:cond delay="0"/>
                                          </p:stCondLst>
                                        </p:cTn>
                                        <p:tgtEl>
                                          <p:spTgt spid="685"/>
                                        </p:tgtEl>
                                        <p:attrNameLst>
                                          <p:attrName>style.visibility</p:attrName>
                                        </p:attrNameLst>
                                      </p:cBhvr>
                                      <p:to>
                                        <p:strVal val="visible"/>
                                      </p:to>
                                    </p:set>
                                    <p:animEffect filter="fade" transition="in">
                                      <p:cBhvr additive="repl">
                                        <p:cTn id="283" dur="1000"/>
                                        <p:tgtEl>
                                          <p:spTgt spid="685"/>
                                        </p:tgtEl>
                                      </p:cBhvr>
                                    </p:animEffect>
                                    <p:anim calcmode="lin" valueType="num">
                                      <p:cBhvr additive="repl">
                                        <p:cTn id="284" dur="1000" fill="hold"/>
                                        <p:tgtEl>
                                          <p:spTgt spid="685"/>
                                        </p:tgtEl>
                                        <p:attrNameLst>
                                          <p:attrName>ppt_x</p:attrName>
                                        </p:attrNameLst>
                                      </p:cBhvr>
                                      <p:tavLst>
                                        <p:tav tm="0">
                                          <p:val>
                                            <p:strVal val="#ppt_x"/>
                                          </p:val>
                                        </p:tav>
                                        <p:tav tm="100000">
                                          <p:val>
                                            <p:strVal val="#ppt_x"/>
                                          </p:val>
                                        </p:tav>
                                      </p:tavLst>
                                    </p:anim>
                                    <p:anim calcmode="lin" valueType="num">
                                      <p:cBhvr additive="repl">
                                        <p:cTn id="285" dur="1000" fill="hold"/>
                                        <p:tgtEl>
                                          <p:spTgt spid="685"/>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50" name="Заголовок 1" descr=""/>
          <p:cNvPicPr/>
          <p:nvPr/>
        </p:nvPicPr>
        <p:blipFill>
          <a:blip r:embed="rId1"/>
          <a:stretch/>
        </p:blipFill>
        <p:spPr>
          <a:xfrm>
            <a:off x="298440" y="-36360"/>
            <a:ext cx="8698680" cy="1688400"/>
          </a:xfrm>
          <a:prstGeom prst="rect">
            <a:avLst/>
          </a:prstGeom>
          <a:ln>
            <a:noFill/>
          </a:ln>
        </p:spPr>
      </p:pic>
      <p:pic>
        <p:nvPicPr>
          <p:cNvPr id="1151" name="Содержимое 4" descr=""/>
          <p:cNvPicPr/>
          <p:nvPr/>
        </p:nvPicPr>
        <p:blipFill>
          <a:blip r:embed="rId2"/>
          <a:stretch/>
        </p:blipFill>
        <p:spPr>
          <a:xfrm>
            <a:off x="250920" y="1268280"/>
            <a:ext cx="3820320" cy="5400000"/>
          </a:xfrm>
          <a:prstGeom prst="rect">
            <a:avLst/>
          </a:prstGeom>
          <a:ln>
            <a:noFill/>
          </a:ln>
        </p:spPr>
      </p:pic>
      <p:pic>
        <p:nvPicPr>
          <p:cNvPr id="1152" name="Содержимое 6" descr=""/>
          <p:cNvPicPr/>
          <p:nvPr/>
        </p:nvPicPr>
        <p:blipFill>
          <a:blip r:embed="rId3"/>
          <a:stretch/>
        </p:blipFill>
        <p:spPr>
          <a:xfrm>
            <a:off x="5099040" y="1600200"/>
            <a:ext cx="3440880" cy="4723560"/>
          </a:xfrm>
          <a:prstGeom prst="rect">
            <a:avLst/>
          </a:prstGeom>
          <a:ln>
            <a:noFill/>
          </a:ln>
        </p:spPr>
      </p:pic>
    </p:spTree>
  </p:cSld>
  <p:timing>
    <p:tnLst>
      <p:par>
        <p:cTn id="541" dur="indefinite" restart="never" nodeType="tmRoot">
          <p:childTnLst>
            <p:seq>
              <p:cTn id="542" nodeType="mainSeq"/>
              <p:prevCondLst>
                <p:cond delay="0" evt="onPrev">
                  <p:tgtEl>
                    <p:sldTgt/>
                  </p:tgtEl>
                </p:cond>
              </p:prevCondLst>
              <p:nextCondLst>
                <p:cond delay="0" evt="onNext">
                  <p:tgtEl>
                    <p:sldTgt/>
                  </p:tgtEl>
                </p:cond>
              </p:nextCondLst>
            </p:seq>
          </p:childTnLst>
        </p:cTn>
      </p:par>
    </p:tnLst>
  </p:timing>
</p:sld>
</file>

<file path=ppt/slides/slide1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153" name="Заголовок 1" descr=""/>
          <p:cNvPicPr/>
          <p:nvPr/>
        </p:nvPicPr>
        <p:blipFill>
          <a:blip r:embed="rId1"/>
          <a:stretch/>
        </p:blipFill>
        <p:spPr>
          <a:xfrm>
            <a:off x="298440" y="450720"/>
            <a:ext cx="8698680" cy="2261520"/>
          </a:xfrm>
          <a:prstGeom prst="rect">
            <a:avLst/>
          </a:prstGeom>
          <a:ln>
            <a:noFill/>
          </a:ln>
        </p:spPr>
      </p:pic>
      <p:pic>
        <p:nvPicPr>
          <p:cNvPr id="1154" name="Содержимое 3" descr=""/>
          <p:cNvPicPr/>
          <p:nvPr/>
        </p:nvPicPr>
        <p:blipFill>
          <a:blip r:embed="rId2"/>
          <a:stretch/>
        </p:blipFill>
        <p:spPr>
          <a:xfrm>
            <a:off x="677880" y="2587680"/>
            <a:ext cx="6125400" cy="3491640"/>
          </a:xfrm>
          <a:prstGeom prst="rect">
            <a:avLst/>
          </a:prstGeom>
          <a:ln>
            <a:noFill/>
          </a:ln>
        </p:spPr>
      </p:pic>
    </p:spTree>
  </p:cSld>
  <p:timing>
    <p:tnLst>
      <p:par>
        <p:cTn id="543" dur="indefinite" restart="never" nodeType="tmRoot">
          <p:childTnLst>
            <p:seq>
              <p:cTn id="544" nodeType="mainSeq"/>
              <p:prevCondLst>
                <p:cond delay="0" evt="onPrev">
                  <p:tgtEl>
                    <p:sldTgt/>
                  </p:tgtEl>
                </p:cond>
              </p:prevCondLst>
              <p:nextCondLst>
                <p:cond delay="0" evt="onNext">
                  <p:tgtEl>
                    <p:sldTgt/>
                  </p:tgtEl>
                </p:cond>
              </p:nextCondLst>
            </p:seq>
          </p:childTnLst>
        </p:cTn>
      </p:par>
    </p:tnLst>
  </p:timing>
</p:sld>
</file>

<file path=ppt/slides/slide1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55" name="CustomShape 1"/>
          <p:cNvSpPr/>
          <p:nvPr/>
        </p:nvSpPr>
        <p:spPr>
          <a:xfrm>
            <a:off x="304920" y="1554120"/>
            <a:ext cx="8686080" cy="4525200"/>
          </a:xfrm>
          <a:prstGeom prst="rect">
            <a:avLst/>
          </a:prstGeom>
          <a:noFill/>
          <a:ln>
            <a:noFill/>
          </a:ln>
        </p:spPr>
        <p:style>
          <a:lnRef idx="0"/>
          <a:fillRef idx="0"/>
          <a:effectRef idx="0"/>
          <a:fontRef idx="minor"/>
        </p:style>
        <p:txBody>
          <a:bodyPr lIns="90000" rIns="90000" tIns="45000" bIns="45000"/>
          <a:p>
            <a:pPr algn="ctr">
              <a:lnSpc>
                <a:spcPct val="100000"/>
              </a:lnSpc>
            </a:pPr>
            <a:endParaRPr/>
          </a:p>
          <a:p>
            <a:pPr algn="ctr">
              <a:lnSpc>
                <a:spcPct val="100000"/>
              </a:lnSpc>
            </a:pPr>
            <a:r>
              <a:rPr lang="ru-RU" sz="5400" strike="noStrike">
                <a:solidFill>
                  <a:srgbClr val="000000"/>
                </a:solidFill>
                <a:latin typeface="Franklin Gothic Book"/>
                <a:ea typeface="DejaVu Sans"/>
              </a:rPr>
              <a:t>Спасибо, друзья!</a:t>
            </a:r>
            <a:endParaRPr/>
          </a:p>
        </p:txBody>
      </p:sp>
    </p:spTree>
  </p:cSld>
  <p:timing>
    <p:tnLst>
      <p:par>
        <p:cTn id="545" dur="indefinite" restart="never" nodeType="tmRoot">
          <p:childTnLst>
            <p:seq>
              <p:cTn id="546" nodeType="mainSeq"/>
              <p:prevCondLst>
                <p:cond delay="0" evt="onPrev">
                  <p:tgtEl>
                    <p:sldTgt/>
                  </p:tgtEl>
                </p:cond>
              </p:prevCondLst>
              <p:nextCondLst>
                <p:cond delay="0" evt="onNext">
                  <p:tgtEl>
                    <p:sldTgt/>
                  </p:tgtEl>
                </p:cond>
              </p:nextCondLst>
            </p:seq>
          </p:childTnLst>
        </p:cTn>
      </p:par>
    </p:tnLst>
  </p:timing>
</p:sld>
</file>

<file path=ppt/slides/slide133.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1156" name="Рисунок 3" descr=""/>
          <p:cNvPicPr/>
          <p:nvPr/>
        </p:nvPicPr>
        <p:blipFill>
          <a:blip r:embed="rId1"/>
          <a:stretch/>
        </p:blipFill>
        <p:spPr>
          <a:xfrm>
            <a:off x="552600" y="2287440"/>
            <a:ext cx="8446680" cy="2031840"/>
          </a:xfrm>
          <a:prstGeom prst="rect">
            <a:avLst/>
          </a:prstGeom>
          <a:ln>
            <a:noFill/>
          </a:ln>
        </p:spPr>
      </p:pic>
      <p:sp>
        <p:nvSpPr>
          <p:cNvPr id="1157" name="CustomShape 1"/>
          <p:cNvSpPr/>
          <p:nvPr/>
        </p:nvSpPr>
        <p:spPr>
          <a:xfrm>
            <a:off x="1271520" y="4908600"/>
            <a:ext cx="8457480" cy="456480"/>
          </a:xfrm>
          <a:prstGeom prst="rect">
            <a:avLst/>
          </a:prstGeom>
          <a:noFill/>
          <a:ln>
            <a:noFill/>
          </a:ln>
        </p:spPr>
        <p:style>
          <a:lnRef idx="0"/>
          <a:fillRef idx="0"/>
          <a:effectRef idx="0"/>
          <a:fontRef idx="minor"/>
        </p:style>
        <p:txBody>
          <a:bodyPr lIns="90000" rIns="90000" tIns="46800" bIns="46800"/>
          <a:p>
            <a:pPr algn="ctr">
              <a:lnSpc>
                <a:spcPct val="100000"/>
              </a:lnSpc>
            </a:pPr>
            <a:r>
              <a:rPr lang="ru-RU" sz="3200" strike="noStrike">
                <a:solidFill>
                  <a:srgbClr val="90c226"/>
                </a:solidFill>
                <a:latin typeface="Arial"/>
                <a:ea typeface="DejaVu Sans"/>
              </a:rPr>
              <a:t>2008 – 2015 г.г.</a:t>
            </a:r>
            <a:endParaRPr/>
          </a:p>
        </p:txBody>
      </p:sp>
    </p:spTree>
  </p:cSld>
  <p:timing>
    <p:tnLst>
      <p:par>
        <p:cTn id="547" dur="indefinite" restart="never" nodeType="tmRoot">
          <p:childTnLst>
            <p:seq>
              <p:cTn id="548" nodeType="mainSeq"/>
              <p:prevCondLst>
                <p:cond delay="0" evt="onPrev">
                  <p:tgtEl>
                    <p:sldTgt/>
                  </p:tgtEl>
                </p:cond>
              </p:prevCondLst>
              <p:nextCondLst>
                <p:cond delay="0" evt="onNext">
                  <p:tgtEl>
                    <p:sldTgt/>
                  </p:tgtEl>
                </p:cond>
              </p:nextCondLst>
            </p:seq>
          </p:childTnLst>
        </p:cTn>
      </p:par>
    </p:tnLst>
  </p:timing>
</p:sld>
</file>

<file path=ppt/slides/slide134.xml><?xml version="1.0" encoding="utf-8"?>
<p:sld xmlns:a="http://schemas.openxmlformats.org/drawingml/2006/main" xmlns:p="http://schemas.openxmlformats.org/presentationml/2006/main" xmlns:r="http://schemas.openxmlformats.org/officeDocument/2006/relationships">
  <p:cSld>
    <p:bg>
      <p:bgPr>
        <a:solidFill>
          <a:srgbClr val="c0e474"/>
        </a:solidFill>
      </p:bgPr>
    </p:bg>
    <p:spTree>
      <p:nvGrpSpPr>
        <p:cNvPr id="1" name=""/>
        <p:cNvGrpSpPr/>
        <p:nvPr/>
      </p:nvGrpSpPr>
      <p:grpSpPr>
        <a:xfrm>
          <a:off x="0" y="0"/>
          <a:ext cx="0" cy="0"/>
          <a:chOff x="0" y="0"/>
          <a:chExt cx="0" cy="0"/>
        </a:xfrm>
      </p:grpSpPr>
      <p:sp>
        <p:nvSpPr>
          <p:cNvPr id="1158" name="CustomShape 1"/>
          <p:cNvSpPr/>
          <p:nvPr/>
        </p:nvSpPr>
        <p:spPr>
          <a:xfrm>
            <a:off x="663480" y="847440"/>
            <a:ext cx="8407800" cy="5645880"/>
          </a:xfrm>
          <a:prstGeom prst="rect">
            <a:avLst/>
          </a:prstGeom>
          <a:noFill/>
          <a:ln>
            <a:noFill/>
          </a:ln>
        </p:spPr>
        <p:style>
          <a:lnRef idx="0"/>
          <a:fillRef idx="0"/>
          <a:effectRef idx="0"/>
          <a:fontRef idx="minor"/>
        </p:style>
        <p:txBody>
          <a:bodyPr lIns="90000" rIns="90000" tIns="45000" bIns="45000"/>
          <a:p>
            <a:pPr algn="just">
              <a:lnSpc>
                <a:spcPct val="100000"/>
              </a:lnSpc>
              <a:buSzPct val="70000"/>
              <a:buFont typeface="Wingdings" charset="2"/>
              <a:buChar char=""/>
            </a:pPr>
            <a:r>
              <a:rPr lang="ru-RU" sz="3200" strike="noStrike">
                <a:solidFill>
                  <a:srgbClr val="000000"/>
                </a:solidFill>
                <a:latin typeface="Garamond"/>
                <a:ea typeface="DejaVu Sans"/>
              </a:rPr>
              <a:t>Цель работы Фонда сегодня оказание системной помощи и обеспечение комплексного сопровождения </a:t>
            </a:r>
            <a:r>
              <a:rPr b="1" lang="ru-RU" sz="3200" strike="noStrike">
                <a:solidFill>
                  <a:srgbClr val="000000"/>
                </a:solidFill>
                <a:latin typeface="Garamond"/>
                <a:ea typeface="DejaVu Sans"/>
              </a:rPr>
              <a:t>семей с детьми</a:t>
            </a:r>
            <a:r>
              <a:rPr lang="ru-RU" sz="3200" strike="noStrike">
                <a:solidFill>
                  <a:srgbClr val="000000"/>
                </a:solidFill>
                <a:latin typeface="Garamond"/>
                <a:ea typeface="DejaVu Sans"/>
              </a:rPr>
              <a:t>, а также  </a:t>
            </a:r>
            <a:r>
              <a:rPr b="1" lang="ru-RU" sz="3200" strike="noStrike">
                <a:solidFill>
                  <a:srgbClr val="000000"/>
                </a:solidFill>
                <a:latin typeface="Garamond"/>
                <a:ea typeface="DejaVu Sans"/>
              </a:rPr>
              <a:t>молодых людей</a:t>
            </a:r>
            <a:r>
              <a:rPr lang="ru-RU" sz="3200" strike="noStrike">
                <a:solidFill>
                  <a:srgbClr val="000000"/>
                </a:solidFill>
                <a:latin typeface="Garamond"/>
                <a:ea typeface="DejaVu Sans"/>
              </a:rPr>
              <a:t>, </a:t>
            </a:r>
            <a:r>
              <a:rPr b="1" lang="ru-RU" sz="3200" strike="noStrike">
                <a:solidFill>
                  <a:srgbClr val="000000"/>
                </a:solidFill>
                <a:latin typeface="Garamond"/>
                <a:ea typeface="DejaVu Sans"/>
              </a:rPr>
              <a:t>имеющих онкологические заболевания и</a:t>
            </a:r>
            <a:r>
              <a:rPr b="1" lang="ru-RU" sz="3200" strike="noStrike">
                <a:solidFill>
                  <a:srgbClr val="000000"/>
                </a:solidFill>
                <a:latin typeface="Arial"/>
                <a:ea typeface="DejaVu Sans"/>
              </a:rPr>
              <a:t>ли</a:t>
            </a:r>
            <a:r>
              <a:rPr b="1" lang="ru-RU" sz="3200" strike="noStrike">
                <a:solidFill>
                  <a:srgbClr val="000000"/>
                </a:solidFill>
                <a:latin typeface="Garamond"/>
                <a:ea typeface="DejaVu Sans"/>
              </a:rPr>
              <a:t> заболевания аутистического спектра.</a:t>
            </a:r>
            <a:r>
              <a:rPr b="1" lang="ru-RU" sz="3200" strike="noStrike">
                <a:solidFill>
                  <a:srgbClr val="000000"/>
                </a:solidFill>
                <a:latin typeface="Arial"/>
                <a:ea typeface="DejaVu Sans"/>
              </a:rPr>
              <a:t> </a:t>
            </a:r>
            <a:endParaRPr/>
          </a:p>
          <a:p>
            <a:pPr algn="just">
              <a:lnSpc>
                <a:spcPct val="100000"/>
              </a:lnSpc>
              <a:buSzPct val="70000"/>
              <a:buFont typeface="Wingdings" charset="2"/>
              <a:buChar char=""/>
            </a:pPr>
            <a:r>
              <a:rPr lang="ru-RU" sz="3200" strike="noStrike">
                <a:solidFill>
                  <a:srgbClr val="000000"/>
                </a:solidFill>
                <a:latin typeface="Garamond"/>
                <a:ea typeface="DejaVu Sans"/>
              </a:rPr>
              <a:t>Фонд осуществляет комплексное сопровождение семей, воспитывающих детей с ранним детским аутизмом  онкологией по следующим направлениям:</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Лечение и психокоррекция;</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Реабилитация ребенка и семьи, в т.ч психосоциальная и трудовая;</a:t>
            </a:r>
            <a:r>
              <a:rPr b="1" i="1" lang="ru-RU" strike="noStrike">
                <a:solidFill>
                  <a:srgbClr val="000000"/>
                </a:solidFill>
                <a:latin typeface="Arial"/>
                <a:ea typeface="DejaVu Sans"/>
              </a:rPr>
              <a:t> </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Профилактика и ранняя диагностика;</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Информирование;</a:t>
            </a:r>
            <a:r>
              <a:rPr b="1" i="1" lang="ru-RU" strike="noStrike">
                <a:solidFill>
                  <a:srgbClr val="000000"/>
                </a:solidFill>
                <a:latin typeface="Arial"/>
                <a:ea typeface="DejaVu Sans"/>
              </a:rPr>
              <a:t> </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Обучение и поддержка специалистов;</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Образовательные программы для родителей;</a:t>
            </a:r>
            <a:endParaRPr/>
          </a:p>
          <a:p>
            <a:pPr lvl="1" algn="just">
              <a:lnSpc>
                <a:spcPct val="100000"/>
              </a:lnSpc>
              <a:buSzPct val="80000"/>
              <a:buFont typeface="Wingdings" charset="2"/>
              <a:buChar char=""/>
            </a:pPr>
            <a:r>
              <a:rPr b="1" i="1" lang="ru-RU" strike="noStrike">
                <a:solidFill>
                  <a:srgbClr val="000000"/>
                </a:solidFill>
                <a:latin typeface="Garamond"/>
                <a:ea typeface="DejaVu Sans"/>
              </a:rPr>
              <a:t>Образовательные программы для детей;</a:t>
            </a:r>
            <a:endParaRPr/>
          </a:p>
          <a:p>
            <a:pPr>
              <a:lnSpc>
                <a:spcPct val="100000"/>
              </a:lnSpc>
            </a:pPr>
            <a:endParaRPr/>
          </a:p>
        </p:txBody>
      </p:sp>
      <p:sp>
        <p:nvSpPr>
          <p:cNvPr id="1159" name="CustomShape 2"/>
          <p:cNvSpPr/>
          <p:nvPr/>
        </p:nvSpPr>
        <p:spPr>
          <a:xfrm>
            <a:off x="804960" y="190440"/>
            <a:ext cx="8457480" cy="456480"/>
          </a:xfrm>
          <a:prstGeom prst="rect">
            <a:avLst/>
          </a:prstGeom>
          <a:noFill/>
          <a:ln>
            <a:noFill/>
          </a:ln>
        </p:spPr>
        <p:style>
          <a:lnRef idx="0"/>
          <a:fillRef idx="0"/>
          <a:effectRef idx="0"/>
          <a:fontRef idx="minor"/>
        </p:style>
        <p:txBody>
          <a:bodyPr lIns="90000" rIns="90000" tIns="46800" bIns="46800"/>
          <a:p>
            <a:pPr algn="ctr">
              <a:lnSpc>
                <a:spcPct val="100000"/>
              </a:lnSpc>
            </a:pPr>
            <a:r>
              <a:rPr lang="ru-RU" sz="3200" strike="noStrike" u="sng">
                <a:solidFill>
                  <a:srgbClr val="3f7819"/>
                </a:solidFill>
                <a:latin typeface="Trebuchet MS"/>
                <a:ea typeface="DejaVu Sans"/>
              </a:rPr>
              <a:t>Фонд сегодня:</a:t>
            </a:r>
            <a:endParaRPr/>
          </a:p>
        </p:txBody>
      </p:sp>
    </p:spTree>
  </p:cSld>
  <p:timing>
    <p:tnLst>
      <p:par>
        <p:cTn id="549" dur="indefinite" restart="never" nodeType="tmRoot">
          <p:childTnLst>
            <p:seq>
              <p:cTn id="550" nodeType="mainSeq"/>
              <p:prevCondLst>
                <p:cond delay="0" evt="onPrev">
                  <p:tgtEl>
                    <p:sldTgt/>
                  </p:tgtEl>
                </p:cond>
              </p:prevCondLst>
              <p:nextCondLst>
                <p:cond delay="0" evt="onNext">
                  <p:tgtEl>
                    <p:sldTgt/>
                  </p:tgtEl>
                </p:cond>
              </p:nextCondLst>
            </p:seq>
          </p:childTnLst>
        </p:cTn>
      </p:par>
    </p:tnLst>
  </p:timing>
</p:sld>
</file>

<file path=ppt/slides/slide135.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60" name="CustomShape 1"/>
          <p:cNvSpPr/>
          <p:nvPr/>
        </p:nvSpPr>
        <p:spPr>
          <a:xfrm>
            <a:off x="366840" y="1457280"/>
            <a:ext cx="8143200" cy="4903200"/>
          </a:xfrm>
          <a:prstGeom prst="rect">
            <a:avLst/>
          </a:prstGeom>
          <a:noFill/>
          <a:ln>
            <a:noFill/>
          </a:ln>
        </p:spPr>
        <p:style>
          <a:lnRef idx="0"/>
          <a:fillRef idx="0"/>
          <a:effectRef idx="0"/>
          <a:fontRef idx="minor"/>
        </p:style>
        <p:txBody>
          <a:bodyPr lIns="90000" rIns="90000" tIns="45000" bIns="45000"/>
          <a:p>
            <a:pPr algn="just">
              <a:lnSpc>
                <a:spcPct val="100000"/>
              </a:lnSpc>
              <a:buSzPct val="70000"/>
              <a:buFont typeface="Wingdings" charset="2"/>
              <a:buChar char=""/>
            </a:pPr>
            <a:r>
              <a:rPr b="1" lang="ru-RU" sz="2000" strike="noStrike">
                <a:solidFill>
                  <a:srgbClr val="3333ff"/>
                </a:solidFill>
                <a:latin typeface="Arial"/>
                <a:ea typeface="DejaVu Sans"/>
              </a:rPr>
              <a:t>Реализованные программы с 2008 по 2011 г.г.: </a:t>
            </a:r>
            <a:endParaRPr/>
          </a:p>
          <a:p>
            <a:pPr algn="just">
              <a:lnSpc>
                <a:spcPct val="100000"/>
              </a:lnSpc>
              <a:buSzPct val="80000"/>
              <a:buFont typeface="Arial"/>
              <a:buAutoNum type="arabicPeriod"/>
            </a:pPr>
            <a:r>
              <a:rPr b="1" lang="ru-RU" sz="2000" strike="noStrike">
                <a:solidFill>
                  <a:srgbClr val="3333ff"/>
                </a:solidFill>
                <a:latin typeface="Arial"/>
                <a:ea typeface="DejaVu Sans"/>
              </a:rPr>
              <a:t>«Солнечные дети»</a:t>
            </a:r>
            <a:r>
              <a:rPr lang="ru-RU" sz="2000" strike="noStrike">
                <a:solidFill>
                  <a:srgbClr val="3333ff"/>
                </a:solidFill>
                <a:latin typeface="Arial"/>
                <a:ea typeface="DejaVu Sans"/>
              </a:rPr>
              <a:t> -</a:t>
            </a:r>
            <a:r>
              <a:rPr lang="ru-RU" sz="2000" strike="noStrike">
                <a:solidFill>
                  <a:srgbClr val="3333ff"/>
                </a:solidFill>
                <a:latin typeface="Garamond"/>
                <a:ea typeface="DejaVu Sans"/>
              </a:rPr>
              <a:t>Лечение, реабилитация и социальная адаптация детей с тяжелыми заболеваниями. Воспитание толерантности в обществе по отношению к «другим» детям, их интеграция в социум «обычных» детей. </a:t>
            </a:r>
            <a:r>
              <a:rPr lang="ru-RU" sz="2000" strike="noStrike">
                <a:solidFill>
                  <a:srgbClr val="3333ff"/>
                </a:solidFill>
                <a:latin typeface="Arial"/>
                <a:ea typeface="DejaVu Sans"/>
              </a:rPr>
              <a:t> ,</a:t>
            </a:r>
            <a:endParaRPr/>
          </a:p>
          <a:p>
            <a:pPr algn="just">
              <a:lnSpc>
                <a:spcPct val="100000"/>
              </a:lnSpc>
              <a:buSzPct val="80000"/>
              <a:buFont typeface="Arial"/>
              <a:buAutoNum type="arabicPeriod"/>
            </a:pPr>
            <a:r>
              <a:rPr b="1" lang="ru-RU" sz="2000" strike="noStrike">
                <a:solidFill>
                  <a:srgbClr val="3333ff"/>
                </a:solidFill>
                <a:latin typeface="Arial"/>
                <a:ea typeface="DejaVu Sans"/>
              </a:rPr>
              <a:t> </a:t>
            </a:r>
            <a:r>
              <a:rPr b="1" lang="ru-RU" sz="2000" strike="noStrike">
                <a:solidFill>
                  <a:srgbClr val="3333ff"/>
                </a:solidFill>
                <a:latin typeface="Arial"/>
                <a:ea typeface="DejaVu Sans"/>
              </a:rPr>
              <a:t>«Лучик жизни» -</a:t>
            </a:r>
            <a:r>
              <a:rPr lang="ru-RU" sz="2000" strike="noStrike">
                <a:solidFill>
                  <a:srgbClr val="3333ff"/>
                </a:solidFill>
                <a:latin typeface="Arial"/>
                <a:ea typeface="DejaVu Sans"/>
              </a:rPr>
              <a:t> </a:t>
            </a:r>
            <a:r>
              <a:rPr lang="ru-RU" sz="2000" strike="noStrike">
                <a:solidFill>
                  <a:srgbClr val="3333ff"/>
                </a:solidFill>
                <a:latin typeface="Garamond"/>
                <a:ea typeface="DejaVu Sans"/>
              </a:rPr>
              <a:t>Оказание всесторонней адресной помощи детям с онкологическими и гематологическими заболеваниями.    </a:t>
            </a:r>
            <a:endParaRPr/>
          </a:p>
          <a:p>
            <a:pPr algn="just">
              <a:lnSpc>
                <a:spcPct val="100000"/>
              </a:lnSpc>
              <a:buSzPct val="80000"/>
              <a:buFont typeface="Arial"/>
              <a:buAutoNum type="arabicPeriod"/>
            </a:pPr>
            <a:r>
              <a:rPr b="1" lang="ru-RU" sz="2000" strike="noStrike">
                <a:solidFill>
                  <a:srgbClr val="3333ff"/>
                </a:solidFill>
                <a:latin typeface="Arial"/>
                <a:ea typeface="DejaVu Sans"/>
              </a:rPr>
              <a:t>«Счастливая семья» -</a:t>
            </a:r>
            <a:r>
              <a:rPr lang="ru-RU" sz="2000" strike="noStrike">
                <a:solidFill>
                  <a:srgbClr val="3333ff"/>
                </a:solidFill>
                <a:latin typeface="Arial"/>
                <a:ea typeface="DejaVu Sans"/>
              </a:rPr>
              <a:t> </a:t>
            </a:r>
            <a:r>
              <a:rPr lang="ru-RU" sz="2000" strike="noStrike">
                <a:solidFill>
                  <a:srgbClr val="3333ff"/>
                </a:solidFill>
                <a:latin typeface="Garamond"/>
                <a:ea typeface="DejaVu Sans"/>
              </a:rPr>
              <a:t>создание и реализация системного подхода в оказании помощи кризисным семьям, приемным родителям, усыновителям, в том числе в адаптации детей в новых семьях. </a:t>
            </a:r>
            <a:r>
              <a:rPr lang="ru-RU" sz="2000" strike="noStrike">
                <a:solidFill>
                  <a:srgbClr val="3333ff"/>
                </a:solidFill>
                <a:latin typeface="Arial"/>
                <a:ea typeface="DejaVu Sans"/>
              </a:rPr>
              <a:t>. </a:t>
            </a:r>
            <a:endParaRPr/>
          </a:p>
          <a:p>
            <a:pPr algn="just">
              <a:lnSpc>
                <a:spcPct val="100000"/>
              </a:lnSpc>
            </a:pPr>
            <a:endParaRPr/>
          </a:p>
          <a:p>
            <a:pPr algn="just">
              <a:lnSpc>
                <a:spcPct val="100000"/>
              </a:lnSpc>
            </a:pPr>
            <a:endParaRPr/>
          </a:p>
          <a:p>
            <a:pPr algn="just">
              <a:lnSpc>
                <a:spcPct val="100000"/>
              </a:lnSpc>
            </a:pPr>
            <a:endParaRPr/>
          </a:p>
        </p:txBody>
      </p:sp>
      <p:sp>
        <p:nvSpPr>
          <p:cNvPr id="1161" name="CustomShape 2"/>
          <p:cNvSpPr/>
          <p:nvPr/>
        </p:nvSpPr>
        <p:spPr>
          <a:xfrm>
            <a:off x="366840" y="444600"/>
            <a:ext cx="8457480" cy="456480"/>
          </a:xfrm>
          <a:prstGeom prst="rect">
            <a:avLst/>
          </a:prstGeom>
          <a:noFill/>
          <a:ln>
            <a:noFill/>
          </a:ln>
        </p:spPr>
        <p:style>
          <a:lnRef idx="0"/>
          <a:fillRef idx="0"/>
          <a:effectRef idx="0"/>
          <a:fontRef idx="minor"/>
        </p:style>
        <p:txBody>
          <a:bodyPr lIns="90000" rIns="90000" tIns="46800" bIns="46800"/>
          <a:p>
            <a:pPr>
              <a:lnSpc>
                <a:spcPct val="100000"/>
              </a:lnSpc>
            </a:pPr>
            <a:r>
              <a:rPr lang="ru-RU" sz="3200" strike="noStrike">
                <a:solidFill>
                  <a:srgbClr val="3333ff"/>
                </a:solidFill>
                <a:latin typeface="Arial"/>
                <a:ea typeface="DejaVu Sans"/>
              </a:rPr>
              <a:t>Немного истории</a:t>
            </a:r>
            <a:r>
              <a:rPr lang="ru-RU" sz="3200" strike="noStrike">
                <a:solidFill>
                  <a:srgbClr val="3333ff"/>
                </a:solidFill>
                <a:latin typeface="Trebuchet MS"/>
                <a:ea typeface="DejaVu Sans"/>
              </a:rPr>
              <a:t>:</a:t>
            </a:r>
            <a:endParaRPr/>
          </a:p>
        </p:txBody>
      </p:sp>
    </p:spTree>
  </p:cSld>
  <p:timing>
    <p:tnLst>
      <p:par>
        <p:cTn id="551" dur="indefinite" restart="never" nodeType="tmRoot">
          <p:childTnLst>
            <p:seq>
              <p:cTn id="552" nodeType="mainSeq"/>
              <p:prevCondLst>
                <p:cond delay="0" evt="onPrev">
                  <p:tgtEl>
                    <p:sldTgt/>
                  </p:tgtEl>
                </p:cond>
              </p:prevCondLst>
              <p:nextCondLst>
                <p:cond delay="0" evt="onNext">
                  <p:tgtEl>
                    <p:sldTgt/>
                  </p:tgtEl>
                </p:cond>
              </p:nextCondLst>
            </p:seq>
          </p:childTnLst>
        </p:cTn>
      </p:par>
    </p:tnLst>
  </p:timing>
</p:sld>
</file>

<file path=ppt/slides/slide136.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1162" name="Рисунок 4" descr=""/>
          <p:cNvPicPr/>
          <p:nvPr/>
        </p:nvPicPr>
        <p:blipFill>
          <a:blip r:embed="rId1"/>
          <a:stretch/>
        </p:blipFill>
        <p:spPr>
          <a:xfrm>
            <a:off x="2962440" y="3425760"/>
            <a:ext cx="3437640" cy="2620440"/>
          </a:xfrm>
          <a:prstGeom prst="rect">
            <a:avLst/>
          </a:prstGeom>
          <a:ln>
            <a:noFill/>
          </a:ln>
        </p:spPr>
      </p:pic>
      <p:pic>
        <p:nvPicPr>
          <p:cNvPr id="1163" name="Рисунок 1" descr=""/>
          <p:cNvPicPr/>
          <p:nvPr/>
        </p:nvPicPr>
        <p:blipFill>
          <a:blip r:embed="rId2"/>
          <a:stretch/>
        </p:blipFill>
        <p:spPr>
          <a:xfrm>
            <a:off x="5910840" y="288000"/>
            <a:ext cx="3218760" cy="2590200"/>
          </a:xfrm>
          <a:prstGeom prst="rect">
            <a:avLst/>
          </a:prstGeom>
          <a:ln>
            <a:noFill/>
          </a:ln>
        </p:spPr>
      </p:pic>
      <p:sp>
        <p:nvSpPr>
          <p:cNvPr id="1164" name="CustomShape 1"/>
          <p:cNvSpPr/>
          <p:nvPr/>
        </p:nvSpPr>
        <p:spPr>
          <a:xfrm>
            <a:off x="576000" y="582120"/>
            <a:ext cx="4954320" cy="2945160"/>
          </a:xfrm>
          <a:prstGeom prst="rect">
            <a:avLst/>
          </a:prstGeom>
          <a:noFill/>
          <a:ln>
            <a:noFill/>
          </a:ln>
        </p:spPr>
        <p:style>
          <a:lnRef idx="0"/>
          <a:fillRef idx="0"/>
          <a:effectRef idx="0"/>
          <a:fontRef idx="minor"/>
        </p:style>
        <p:txBody>
          <a:bodyPr lIns="90000" rIns="90000" tIns="45000" bIns="45000"/>
          <a:p>
            <a:pPr>
              <a:lnSpc>
                <a:spcPct val="100000"/>
              </a:lnSpc>
            </a:pPr>
            <a:r>
              <a:rPr lang="ru-RU" sz="1600" strike="noStrike">
                <a:solidFill>
                  <a:srgbClr val="0000ff"/>
                </a:solidFill>
                <a:latin typeface="Garamond"/>
                <a:ea typeface="DejaVu Sans"/>
              </a:rPr>
              <a:t>Деятельность Фонда, основанная на стремлении обеспечить жизненно важные потребности особых  детей, позволила появиться на свет нескольким интересным и уже полюбившимся горожанам Проектам: </a:t>
            </a:r>
            <a:r>
              <a:rPr b="1" lang="ru-RU" sz="1600" strike="noStrike">
                <a:solidFill>
                  <a:srgbClr val="0000ff"/>
                </a:solidFill>
                <a:latin typeface="Garamond"/>
                <a:ea typeface="DejaVu Sans"/>
              </a:rPr>
              <a:t>«Красный нос дарит надежду»,</a:t>
            </a:r>
            <a:r>
              <a:rPr lang="ru-RU" sz="1600" strike="noStrike">
                <a:solidFill>
                  <a:srgbClr val="0000ff"/>
                </a:solidFill>
                <a:latin typeface="Garamond"/>
                <a:ea typeface="DejaVu Sans"/>
              </a:rPr>
              <a:t> </a:t>
            </a:r>
            <a:r>
              <a:rPr b="1" lang="ru-RU" sz="1600" strike="noStrike">
                <a:solidFill>
                  <a:srgbClr val="0000ff"/>
                </a:solidFill>
                <a:latin typeface="Garamond"/>
                <a:ea typeface="DejaVu Sans"/>
              </a:rPr>
              <a:t>«Доброе сердце»,</a:t>
            </a:r>
            <a:r>
              <a:rPr lang="ru-RU" sz="1600" strike="noStrike">
                <a:solidFill>
                  <a:srgbClr val="0000ff"/>
                </a:solidFill>
                <a:latin typeface="Garamond"/>
                <a:ea typeface="DejaVu Sans"/>
              </a:rPr>
              <a:t> </a:t>
            </a:r>
            <a:r>
              <a:rPr b="1" lang="ru-RU" sz="1600" strike="noStrike">
                <a:solidFill>
                  <a:srgbClr val="0000ff"/>
                </a:solidFill>
                <a:latin typeface="Garamond"/>
                <a:ea typeface="DejaVu Sans"/>
              </a:rPr>
              <a:t>«Раскрась мир добрыми красками», «Дорога к другу»</a:t>
            </a:r>
            <a:r>
              <a:rPr lang="ru-RU" sz="1600" strike="noStrike">
                <a:solidFill>
                  <a:srgbClr val="0000ff"/>
                </a:solidFill>
                <a:latin typeface="Garamond"/>
                <a:ea typeface="DejaVu Sans"/>
              </a:rPr>
              <a:t> и др.</a:t>
            </a:r>
            <a:endParaRPr/>
          </a:p>
          <a:p>
            <a:pPr>
              <a:lnSpc>
                <a:spcPct val="100000"/>
              </a:lnSpc>
            </a:pPr>
            <a:r>
              <a:rPr b="1" lang="ru-RU" sz="1600" strike="noStrike">
                <a:solidFill>
                  <a:srgbClr val="0000ff"/>
                </a:solidFill>
                <a:latin typeface="Garamond"/>
                <a:ea typeface="DejaVu Sans"/>
              </a:rPr>
              <a:t>Все их объединяют единые добрые цели: </a:t>
            </a:r>
            <a:endParaRPr/>
          </a:p>
          <a:p>
            <a:pPr>
              <a:lnSpc>
                <a:spcPct val="100000"/>
              </a:lnSpc>
            </a:pPr>
            <a:r>
              <a:rPr lang="ru-RU" sz="1600" strike="noStrike">
                <a:solidFill>
                  <a:srgbClr val="0000ff"/>
                </a:solidFill>
                <a:latin typeface="Garamond"/>
                <a:ea typeface="DejaVu Sans"/>
              </a:rPr>
              <a:t>привлечение внимания общественности к проблемам тяжелобольных детей, воспитание в обществе (особенно среди молодого поколения) милосердия, сопереживания, толерантности и возрождение  культуры благотворительности в целом.</a:t>
            </a:r>
            <a:endParaRPr/>
          </a:p>
        </p:txBody>
      </p:sp>
      <p:sp>
        <p:nvSpPr>
          <p:cNvPr id="1165" name="CustomShape 2"/>
          <p:cNvSpPr/>
          <p:nvPr/>
        </p:nvSpPr>
        <p:spPr>
          <a:xfrm>
            <a:off x="942480" y="-360"/>
            <a:ext cx="8462520" cy="764280"/>
          </a:xfrm>
          <a:prstGeom prst="rect">
            <a:avLst/>
          </a:prstGeom>
          <a:noFill/>
          <a:ln>
            <a:noFill/>
          </a:ln>
        </p:spPr>
        <p:style>
          <a:lnRef idx="0"/>
          <a:fillRef idx="0"/>
          <a:effectRef idx="0"/>
          <a:fontRef idx="minor"/>
        </p:style>
        <p:txBody>
          <a:bodyPr lIns="90000" rIns="90000" tIns="45000" bIns="45000"/>
          <a:p>
            <a:pPr algn="ctr">
              <a:lnSpc>
                <a:spcPct val="100000"/>
              </a:lnSpc>
            </a:pPr>
            <a:r>
              <a:rPr b="1" lang="ru-RU" sz="4400" strike="noStrike">
                <a:solidFill>
                  <a:srgbClr val="000000"/>
                </a:solidFill>
                <a:latin typeface="Garamond"/>
                <a:ea typeface="DejaVu Sans"/>
              </a:rPr>
              <a:t>Наши проекты:</a:t>
            </a:r>
            <a:endParaRPr/>
          </a:p>
        </p:txBody>
      </p:sp>
      <p:pic>
        <p:nvPicPr>
          <p:cNvPr id="1166" name="Picture 6" descr=""/>
          <p:cNvPicPr/>
          <p:nvPr/>
        </p:nvPicPr>
        <p:blipFill>
          <a:blip r:embed="rId3"/>
          <a:stretch/>
        </p:blipFill>
        <p:spPr>
          <a:xfrm>
            <a:off x="5760000" y="1890720"/>
            <a:ext cx="3499920" cy="2572560"/>
          </a:xfrm>
          <a:prstGeom prst="rect">
            <a:avLst/>
          </a:prstGeom>
          <a:ln>
            <a:noFill/>
          </a:ln>
        </p:spPr>
      </p:pic>
      <p:pic>
        <p:nvPicPr>
          <p:cNvPr id="1167" name="Рисунок 2" descr=""/>
          <p:cNvPicPr/>
          <p:nvPr/>
        </p:nvPicPr>
        <p:blipFill>
          <a:blip r:embed="rId4"/>
          <a:stretch/>
        </p:blipFill>
        <p:spPr>
          <a:xfrm>
            <a:off x="0" y="3889440"/>
            <a:ext cx="3637800" cy="2864520"/>
          </a:xfrm>
          <a:prstGeom prst="rect">
            <a:avLst/>
          </a:prstGeom>
          <a:ln>
            <a:noFill/>
          </a:ln>
        </p:spPr>
      </p:pic>
      <p:pic>
        <p:nvPicPr>
          <p:cNvPr id="1168" name="Рисунок 7" descr=""/>
          <p:cNvPicPr/>
          <p:nvPr/>
        </p:nvPicPr>
        <p:blipFill>
          <a:blip r:embed="rId5"/>
          <a:stretch/>
        </p:blipFill>
        <p:spPr>
          <a:xfrm>
            <a:off x="5705640" y="3565440"/>
            <a:ext cx="4272840" cy="3420360"/>
          </a:xfrm>
          <a:prstGeom prst="rect">
            <a:avLst/>
          </a:prstGeom>
          <a:ln>
            <a:noFill/>
          </a:ln>
        </p:spPr>
      </p:pic>
    </p:spTree>
  </p:cSld>
  <p:timing>
    <p:tnLst>
      <p:par>
        <p:cTn id="553" dur="indefinite" restart="never" nodeType="tmRoot">
          <p:childTnLst>
            <p:seq>
              <p:cTn id="554" nodeType="mainSeq"/>
              <p:prevCondLst>
                <p:cond delay="0" evt="onPrev">
                  <p:tgtEl>
                    <p:sldTgt/>
                  </p:tgtEl>
                </p:cond>
              </p:prevCondLst>
              <p:nextCondLst>
                <p:cond delay="0" evt="onNext">
                  <p:tgtEl>
                    <p:sldTgt/>
                  </p:tgtEl>
                </p:cond>
              </p:nextCondLst>
            </p:seq>
          </p:childTnLst>
        </p:cTn>
      </p:par>
    </p:tnLst>
  </p:timing>
</p:sld>
</file>

<file path=ppt/slides/slide137.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69" name="CustomShape 1"/>
          <p:cNvSpPr/>
          <p:nvPr/>
        </p:nvSpPr>
        <p:spPr>
          <a:xfrm>
            <a:off x="571320" y="367920"/>
            <a:ext cx="6311160" cy="6247800"/>
          </a:xfrm>
          <a:prstGeom prst="rect">
            <a:avLst/>
          </a:prstGeom>
          <a:noFill/>
          <a:ln>
            <a:noFill/>
          </a:ln>
        </p:spPr>
        <p:style>
          <a:lnRef idx="0"/>
          <a:fillRef idx="0"/>
          <a:effectRef idx="0"/>
          <a:fontRef idx="minor"/>
        </p:style>
        <p:txBody>
          <a:bodyPr lIns="90000" rIns="90000" tIns="45000" bIns="45000"/>
          <a:p>
            <a:pPr algn="ctr">
              <a:lnSpc>
                <a:spcPct val="90000"/>
              </a:lnSpc>
            </a:pPr>
            <a:r>
              <a:rPr b="1" lang="ru-RU" sz="1700" strike="noStrike">
                <a:solidFill>
                  <a:srgbClr val="0066cc"/>
                </a:solidFill>
                <a:latin typeface="Garamond"/>
                <a:ea typeface="DejaVu Sans"/>
              </a:rPr>
              <a:t>В реализации проектов нашего благотворительного </a:t>
            </a:r>
            <a:endParaRPr/>
          </a:p>
          <a:p>
            <a:pPr algn="ctr">
              <a:lnSpc>
                <a:spcPct val="90000"/>
              </a:lnSpc>
            </a:pPr>
            <a:r>
              <a:rPr b="1" lang="ru-RU" sz="1700" strike="noStrike">
                <a:solidFill>
                  <a:srgbClr val="0066cc"/>
                </a:solidFill>
                <a:latin typeface="Garamond"/>
                <a:ea typeface="DejaVu Sans"/>
              </a:rPr>
              <a:t>Фонда сегодня, как и всегда, на принципе поддержки </a:t>
            </a:r>
            <a:endParaRPr/>
          </a:p>
          <a:p>
            <a:pPr algn="ctr">
              <a:lnSpc>
                <a:spcPct val="90000"/>
              </a:lnSpc>
            </a:pPr>
            <a:r>
              <a:rPr b="1" lang="ru-RU" sz="1700" strike="noStrike">
                <a:solidFill>
                  <a:srgbClr val="0066cc"/>
                </a:solidFill>
                <a:latin typeface="Garamond"/>
                <a:ea typeface="DejaVu Sans"/>
              </a:rPr>
              <a:t>и тесного рабочего взаимодействия принимают участие: </a:t>
            </a:r>
            <a:endParaRPr/>
          </a:p>
          <a:p>
            <a:pPr algn="ctr">
              <a:lnSpc>
                <a:spcPct val="90000"/>
              </a:lnSpc>
            </a:pPr>
            <a:r>
              <a:rPr b="1" lang="ru-RU" sz="1700" strike="noStrike">
                <a:solidFill>
                  <a:srgbClr val="0066cc"/>
                </a:solidFill>
                <a:latin typeface="Garamond"/>
                <a:ea typeface="DejaVu Sans"/>
              </a:rPr>
              <a:t> </a:t>
            </a:r>
            <a:endParaRPr/>
          </a:p>
          <a:p>
            <a:pPr algn="just">
              <a:lnSpc>
                <a:spcPct val="90000"/>
              </a:lnSpc>
              <a:buSzPct val="80000"/>
              <a:buFont typeface="Wingdings" charset="2"/>
              <a:buChar char=""/>
            </a:pPr>
            <a:r>
              <a:rPr i="1" lang="ru-RU" sz="1700" strike="noStrike">
                <a:solidFill>
                  <a:srgbClr val="0066cc"/>
                </a:solidFill>
                <a:latin typeface="Garamond"/>
                <a:ea typeface="DejaVu Sans"/>
              </a:rPr>
              <a:t>Министерство социальной защиты населения Тверской области,</a:t>
            </a:r>
            <a:endParaRPr/>
          </a:p>
          <a:p>
            <a:pPr algn="just">
              <a:lnSpc>
                <a:spcPct val="90000"/>
              </a:lnSpc>
              <a:buSzPct val="80000"/>
              <a:buFont typeface="Wingdings" charset="2"/>
              <a:buChar char=""/>
            </a:pPr>
            <a:r>
              <a:rPr i="1" lang="ru-RU" sz="1700" strike="noStrike">
                <a:solidFill>
                  <a:srgbClr val="0066cc"/>
                </a:solidFill>
                <a:latin typeface="Garamond"/>
                <a:ea typeface="DejaVu Sans"/>
              </a:rPr>
              <a:t> </a:t>
            </a:r>
            <a:r>
              <a:rPr i="1" lang="ru-RU" sz="1700" strike="noStrike">
                <a:solidFill>
                  <a:srgbClr val="0066cc"/>
                </a:solidFill>
                <a:latin typeface="Garamond"/>
                <a:ea typeface="DejaVu Sans"/>
              </a:rPr>
              <a:t>Министерство здравоохранения Тверской области, </a:t>
            </a:r>
            <a:endParaRPr/>
          </a:p>
          <a:p>
            <a:pPr algn="just">
              <a:lnSpc>
                <a:spcPct val="90000"/>
              </a:lnSpc>
              <a:buSzPct val="80000"/>
              <a:buFont typeface="Wingdings" charset="2"/>
              <a:buChar char=""/>
            </a:pPr>
            <a:r>
              <a:rPr i="1" lang="ru-RU" sz="1700" strike="noStrike">
                <a:solidFill>
                  <a:srgbClr val="0066cc"/>
                </a:solidFill>
                <a:latin typeface="Garamond"/>
                <a:ea typeface="DejaVu Sans"/>
              </a:rPr>
              <a:t>Тверской областной клинический онкологический диспансер, </a:t>
            </a:r>
            <a:endParaRPr/>
          </a:p>
          <a:p>
            <a:pPr algn="just">
              <a:lnSpc>
                <a:spcPct val="90000"/>
              </a:lnSpc>
              <a:buSzPct val="80000"/>
              <a:buFont typeface="Wingdings" charset="2"/>
              <a:buChar char=""/>
            </a:pPr>
            <a:r>
              <a:rPr i="1" lang="ru-RU" sz="1700" strike="noStrike">
                <a:solidFill>
                  <a:srgbClr val="0066cc"/>
                </a:solidFill>
                <a:latin typeface="Garamond"/>
                <a:ea typeface="DejaVu Sans"/>
              </a:rPr>
              <a:t>Тверской областной психоневрологический диспансер, </a:t>
            </a:r>
            <a:endParaRPr/>
          </a:p>
          <a:p>
            <a:pPr algn="just">
              <a:lnSpc>
                <a:spcPct val="90000"/>
              </a:lnSpc>
              <a:buSzPct val="80000"/>
              <a:buFont typeface="Wingdings" charset="2"/>
              <a:buChar char=""/>
            </a:pPr>
            <a:r>
              <a:rPr i="1" lang="ru-RU" sz="1700" strike="noStrike">
                <a:solidFill>
                  <a:srgbClr val="0066cc"/>
                </a:solidFill>
                <a:latin typeface="Garamond"/>
                <a:ea typeface="DejaVu Sans"/>
              </a:rPr>
              <a:t>Тверской государственный университет: НОЦ Арт-педагогики и НОЦ Ботанический сад, </a:t>
            </a:r>
            <a:endParaRPr/>
          </a:p>
          <a:p>
            <a:pPr algn="just">
              <a:lnSpc>
                <a:spcPct val="90000"/>
              </a:lnSpc>
              <a:buSzPct val="80000"/>
              <a:buFont typeface="Wingdings" charset="2"/>
              <a:buChar char=""/>
            </a:pPr>
            <a:r>
              <a:rPr i="1" lang="ru-RU" sz="1700" strike="noStrike">
                <a:solidFill>
                  <a:srgbClr val="0066cc"/>
                </a:solidFill>
                <a:latin typeface="Garamond"/>
                <a:ea typeface="DejaVu Sans"/>
              </a:rPr>
              <a:t>ГУ Центр «Семья»</a:t>
            </a:r>
            <a:endParaRPr/>
          </a:p>
          <a:p>
            <a:pPr algn="just">
              <a:lnSpc>
                <a:spcPct val="90000"/>
              </a:lnSpc>
              <a:buSzPct val="80000"/>
              <a:buFont typeface="Wingdings" charset="2"/>
              <a:buChar char=""/>
            </a:pPr>
            <a:r>
              <a:rPr i="1" lang="ru-RU" sz="1700" strike="noStrike">
                <a:solidFill>
                  <a:srgbClr val="0066cc"/>
                </a:solidFill>
                <a:latin typeface="Garamond"/>
                <a:ea typeface="DejaVu Sans"/>
              </a:rPr>
              <a:t>Библиотека им.М.Горького</a:t>
            </a:r>
            <a:endParaRPr/>
          </a:p>
          <a:p>
            <a:pPr algn="just">
              <a:lnSpc>
                <a:spcPct val="90000"/>
              </a:lnSpc>
              <a:buSzPct val="80000"/>
              <a:buFont typeface="Wingdings" charset="2"/>
              <a:buChar char=""/>
            </a:pPr>
            <a:r>
              <a:rPr i="1" lang="ru-RU" sz="1700" strike="noStrike">
                <a:solidFill>
                  <a:srgbClr val="0066cc"/>
                </a:solidFill>
                <a:latin typeface="Garamond"/>
                <a:ea typeface="DejaVu Sans"/>
              </a:rPr>
              <a:t>Общественная палата Тверской области, </a:t>
            </a:r>
            <a:endParaRPr/>
          </a:p>
          <a:p>
            <a:pPr algn="just">
              <a:lnSpc>
                <a:spcPct val="90000"/>
              </a:lnSpc>
              <a:buSzPct val="80000"/>
              <a:buFont typeface="Wingdings" charset="2"/>
              <a:buChar char=""/>
            </a:pPr>
            <a:r>
              <a:rPr i="1" lang="ru-RU" sz="1700" strike="noStrike">
                <a:solidFill>
                  <a:srgbClr val="0066cc"/>
                </a:solidFill>
                <a:latin typeface="Garamond"/>
                <a:ea typeface="DejaVu Sans"/>
              </a:rPr>
              <a:t>Молодежное Правительство Тверской области,</a:t>
            </a:r>
            <a:endParaRPr/>
          </a:p>
          <a:p>
            <a:pPr algn="just">
              <a:lnSpc>
                <a:spcPct val="90000"/>
              </a:lnSpc>
              <a:buSzPct val="80000"/>
              <a:buFont typeface="Wingdings" charset="2"/>
              <a:buChar char=""/>
            </a:pPr>
            <a:r>
              <a:rPr i="1" lang="ru-RU" sz="1700" strike="noStrike">
                <a:solidFill>
                  <a:srgbClr val="0066cc"/>
                </a:solidFill>
                <a:latin typeface="Garamond"/>
                <a:ea typeface="DejaVu Sans"/>
              </a:rPr>
              <a:t> </a:t>
            </a:r>
            <a:r>
              <a:rPr i="1" lang="ru-RU" sz="1700" strike="noStrike">
                <a:solidFill>
                  <a:srgbClr val="0066cc"/>
                </a:solidFill>
                <a:latin typeface="Garamond"/>
                <a:ea typeface="DejaVu Sans"/>
              </a:rPr>
              <a:t>Общественные организации: «Союз замещающих семей», «Океан звуков», «Общество родителей детей инвалидов», Всероссийское общество автолюбителей.</a:t>
            </a:r>
            <a:endParaRPr/>
          </a:p>
          <a:p>
            <a:pPr>
              <a:lnSpc>
                <a:spcPct val="90000"/>
              </a:lnSpc>
            </a:pPr>
            <a:endParaRPr/>
          </a:p>
        </p:txBody>
      </p:sp>
      <p:pic>
        <p:nvPicPr>
          <p:cNvPr id="1170" name="Рисунок 3" descr=""/>
          <p:cNvPicPr/>
          <p:nvPr/>
        </p:nvPicPr>
        <p:blipFill>
          <a:blip r:embed="rId1"/>
          <a:stretch/>
        </p:blipFill>
        <p:spPr>
          <a:xfrm>
            <a:off x="6192000" y="856800"/>
            <a:ext cx="2970000" cy="2238480"/>
          </a:xfrm>
          <a:prstGeom prst="rect">
            <a:avLst/>
          </a:prstGeom>
          <a:ln>
            <a:noFill/>
          </a:ln>
        </p:spPr>
      </p:pic>
    </p:spTree>
  </p:cSld>
  <p:timing>
    <p:tnLst>
      <p:par>
        <p:cTn id="555" dur="indefinite" restart="never" nodeType="tmRoot">
          <p:childTnLst>
            <p:seq>
              <p:cTn id="556" nodeType="mainSeq"/>
              <p:prevCondLst>
                <p:cond delay="0" evt="onPrev">
                  <p:tgtEl>
                    <p:sldTgt/>
                  </p:tgtEl>
                </p:cond>
              </p:prevCondLst>
              <p:nextCondLst>
                <p:cond delay="0" evt="onNext">
                  <p:tgtEl>
                    <p:sldTgt/>
                  </p:tgtEl>
                </p:cond>
              </p:nextCondLst>
            </p:seq>
          </p:childTnLst>
        </p:cTn>
      </p:par>
    </p:tnLst>
  </p:timing>
</p:sld>
</file>

<file path=ppt/slides/slide138.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71" name="CustomShape 1"/>
          <p:cNvSpPr/>
          <p:nvPr/>
        </p:nvSpPr>
        <p:spPr>
          <a:xfrm>
            <a:off x="677520" y="609120"/>
            <a:ext cx="8595720" cy="1320120"/>
          </a:xfrm>
          <a:prstGeom prst="rect">
            <a:avLst/>
          </a:prstGeom>
          <a:noFill/>
          <a:ln>
            <a:noFill/>
          </a:ln>
        </p:spPr>
        <p:style>
          <a:lnRef idx="0"/>
          <a:fillRef idx="0"/>
          <a:effectRef idx="0"/>
          <a:fontRef idx="minor"/>
        </p:style>
        <p:txBody>
          <a:bodyPr lIns="90000" rIns="90000" tIns="46800" bIns="46800"/>
          <a:p>
            <a:r>
              <a:rPr b="1" lang="ru-RU" sz="3200" strike="noStrike">
                <a:solidFill>
                  <a:srgbClr val="000000"/>
                </a:solidFill>
                <a:latin typeface="Arial"/>
                <a:ea typeface="DejaVu Sans"/>
              </a:rPr>
              <a:t>Проект </a:t>
            </a:r>
            <a:r>
              <a:rPr b="1" lang="ru-RU" sz="3200" strike="noStrike">
                <a:solidFill>
                  <a:srgbClr val="000000"/>
                </a:solidFill>
                <a:latin typeface="Garamond"/>
                <a:ea typeface="DejaVu Sans"/>
              </a:rPr>
              <a:t>«Мы - вместе!» </a:t>
            </a:r>
            <a:endParaRPr/>
          </a:p>
          <a:p>
            <a:endParaRPr/>
          </a:p>
          <a:p>
            <a:pPr algn="ctr">
              <a:lnSpc>
                <a:spcPct val="100000"/>
              </a:lnSpc>
            </a:pPr>
            <a:endParaRPr/>
          </a:p>
        </p:txBody>
      </p:sp>
      <p:pic>
        <p:nvPicPr>
          <p:cNvPr id="1172" name="" descr=""/>
          <p:cNvPicPr/>
          <p:nvPr/>
        </p:nvPicPr>
        <p:blipFill>
          <a:blip r:embed="rId1"/>
          <a:stretch/>
        </p:blipFill>
        <p:spPr>
          <a:xfrm>
            <a:off x="2476440" y="1365120"/>
            <a:ext cx="5423760" cy="3617280"/>
          </a:xfrm>
          <a:prstGeom prst="rect">
            <a:avLst/>
          </a:prstGeom>
          <a:ln>
            <a:noFill/>
          </a:ln>
        </p:spPr>
      </p:pic>
      <p:sp>
        <p:nvSpPr>
          <p:cNvPr id="1173" name="CustomShape 2"/>
          <p:cNvSpPr/>
          <p:nvPr/>
        </p:nvSpPr>
        <p:spPr>
          <a:xfrm>
            <a:off x="835200" y="5516640"/>
            <a:ext cx="8308080" cy="824760"/>
          </a:xfrm>
          <a:prstGeom prst="rect">
            <a:avLst/>
          </a:prstGeom>
          <a:noFill/>
          <a:ln>
            <a:noFill/>
          </a:ln>
        </p:spPr>
        <p:style>
          <a:lnRef idx="0"/>
          <a:fillRef idx="0"/>
          <a:effectRef idx="0"/>
          <a:fontRef idx="minor"/>
        </p:style>
        <p:txBody>
          <a:bodyPr lIns="90000" rIns="90000" tIns="46800" bIns="46800"/>
          <a:p>
            <a:pPr algn="ctr">
              <a:lnSpc>
                <a:spcPct val="100000"/>
              </a:lnSpc>
            </a:pPr>
            <a:r>
              <a:rPr b="1" lang="ru-RU" sz="2400" strike="noStrike">
                <a:solidFill>
                  <a:srgbClr val="90c226"/>
                </a:solidFill>
                <a:latin typeface="Arial"/>
                <a:ea typeface="DejaVu Sans"/>
              </a:rPr>
              <a:t>«Сильны духом! Храбры сердцем!  Вместе мы можем всё!»</a:t>
            </a:r>
            <a:endParaRPr/>
          </a:p>
        </p:txBody>
      </p:sp>
    </p:spTree>
  </p:cSld>
  <p:timing>
    <p:tnLst>
      <p:par>
        <p:cTn id="557" dur="indefinite" restart="never" nodeType="tmRoot">
          <p:childTnLst>
            <p:seq>
              <p:cTn id="558" nodeType="mainSeq"/>
              <p:prevCondLst>
                <p:cond delay="0" evt="onPrev">
                  <p:tgtEl>
                    <p:sldTgt/>
                  </p:tgtEl>
                </p:cond>
              </p:prevCondLst>
              <p:nextCondLst>
                <p:cond delay="0" evt="onNext">
                  <p:tgtEl>
                    <p:sldTgt/>
                  </p:tgtEl>
                </p:cond>
              </p:nextCondLst>
            </p:seq>
          </p:childTnLst>
        </p:cTn>
      </p:par>
    </p:tnLst>
  </p:timing>
</p:sld>
</file>

<file path=ppt/slides/slide139.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74" name="CustomShape 1"/>
          <p:cNvSpPr/>
          <p:nvPr/>
        </p:nvSpPr>
        <p:spPr>
          <a:xfrm>
            <a:off x="661680" y="609120"/>
            <a:ext cx="8611560" cy="1869480"/>
          </a:xfrm>
          <a:prstGeom prst="rect">
            <a:avLst/>
          </a:prstGeom>
          <a:noFill/>
          <a:ln>
            <a:noFill/>
          </a:ln>
        </p:spPr>
        <p:style>
          <a:lnRef idx="0"/>
          <a:fillRef idx="0"/>
          <a:effectRef idx="0"/>
          <a:fontRef idx="minor"/>
        </p:style>
        <p:txBody>
          <a:bodyPr lIns="90000" rIns="90000" tIns="46800" bIns="46800"/>
          <a:p>
            <a:r>
              <a:rPr b="1" lang="ru-RU" sz="4400" strike="noStrike">
                <a:solidFill>
                  <a:srgbClr val="000000"/>
                </a:solidFill>
                <a:latin typeface="Garamond"/>
                <a:ea typeface="DejaVu Sans"/>
              </a:rPr>
              <a:t>Целевая аудитория Проекта: </a:t>
            </a:r>
            <a:endParaRPr/>
          </a:p>
          <a:p>
            <a:pPr algn="ctr">
              <a:lnSpc>
                <a:spcPct val="100000"/>
              </a:lnSpc>
            </a:pPr>
            <a:r>
              <a:rPr b="1" lang="ru-RU" strike="noStrike">
                <a:solidFill>
                  <a:srgbClr val="404040"/>
                </a:solidFill>
                <a:latin typeface="Garamond"/>
                <a:ea typeface="DejaVu Sans"/>
              </a:rPr>
              <a:t>Семьи с детьми и молодые люди в возрасте до 35 лет с онкозаболеваниями.</a:t>
            </a:r>
            <a:endParaRPr/>
          </a:p>
        </p:txBody>
      </p:sp>
      <p:sp>
        <p:nvSpPr>
          <p:cNvPr id="1175" name="CustomShape 2"/>
          <p:cNvSpPr/>
          <p:nvPr/>
        </p:nvSpPr>
        <p:spPr>
          <a:xfrm>
            <a:off x="709200" y="2041200"/>
            <a:ext cx="4114080" cy="3645720"/>
          </a:xfrm>
          <a:prstGeom prst="rect">
            <a:avLst/>
          </a:prstGeom>
          <a:noFill/>
          <a:ln>
            <a:noFill/>
          </a:ln>
        </p:spPr>
        <p:style>
          <a:lnRef idx="0"/>
          <a:fillRef idx="0"/>
          <a:effectRef idx="0"/>
          <a:fontRef idx="minor"/>
        </p:style>
        <p:txBody>
          <a:bodyPr lIns="90000" rIns="90000" tIns="46800" bIns="46800"/>
          <a:p>
            <a:pPr>
              <a:lnSpc>
                <a:spcPct val="100000"/>
              </a:lnSpc>
              <a:buSzPct val="70000"/>
              <a:buFont typeface="Wingdings" charset="2"/>
              <a:buChar char=""/>
            </a:pPr>
            <a:r>
              <a:rPr lang="ru-RU" sz="3200" strike="noStrike">
                <a:solidFill>
                  <a:srgbClr val="0000ff"/>
                </a:solidFill>
                <a:latin typeface="Garamond"/>
                <a:ea typeface="DejaVu Sans"/>
              </a:rPr>
              <a:t>Цель Проекта: оказание социально-психологической реабилитации семей, соприкоснувшихся с онкологическим диагнозом у родного/близкого им человека, и повышение качества жизни семей, а также на выявление и формирование общих интересов, способствующих объединению, созданию и поддержанию коммуникативных связей внутри сообщества, дающих возможность оказывать помощь друг другу, жить полноценной, активной и насыщенной жизнью.</a:t>
            </a:r>
            <a:r>
              <a:rPr lang="ru-RU" sz="2400" strike="noStrike">
                <a:solidFill>
                  <a:srgbClr val="0000ff"/>
                </a:solidFill>
                <a:latin typeface="Garamond"/>
                <a:ea typeface="DejaVu Sans"/>
              </a:rPr>
              <a:t> </a:t>
            </a:r>
            <a:endParaRPr/>
          </a:p>
        </p:txBody>
      </p:sp>
      <p:pic>
        <p:nvPicPr>
          <p:cNvPr id="1176" name="" descr=""/>
          <p:cNvPicPr/>
          <p:nvPr/>
        </p:nvPicPr>
        <p:blipFill>
          <a:blip r:embed="rId1"/>
          <a:stretch/>
        </p:blipFill>
        <p:spPr>
          <a:xfrm>
            <a:off x="5500800" y="1692000"/>
            <a:ext cx="3174480" cy="4764960"/>
          </a:xfrm>
          <a:prstGeom prst="rect">
            <a:avLst/>
          </a:prstGeom>
          <a:ln>
            <a:noFill/>
          </a:ln>
        </p:spPr>
      </p:pic>
    </p:spTree>
  </p:cSld>
  <p:timing>
    <p:tnLst>
      <p:par>
        <p:cTn id="559" dur="indefinite" restart="never" nodeType="tmRoot">
          <p:childTnLst>
            <p:seq>
              <p:cTn id="560"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7"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Проекты для развития фонда</a:t>
            </a:r>
            <a:endParaRPr/>
          </a:p>
        </p:txBody>
      </p:sp>
      <p:sp>
        <p:nvSpPr>
          <p:cNvPr id="688" name="Line 2"/>
          <p:cNvSpPr/>
          <p:nvPr/>
        </p:nvSpPr>
        <p:spPr>
          <a:xfrm>
            <a:off x="500040" y="1071360"/>
            <a:ext cx="7929360" cy="1440"/>
          </a:xfrm>
          <a:prstGeom prst="line">
            <a:avLst/>
          </a:prstGeom>
          <a:ln>
            <a:noFill/>
          </a:ln>
        </p:spPr>
      </p:sp>
      <p:sp>
        <p:nvSpPr>
          <p:cNvPr id="689" name="CustomShape 3"/>
          <p:cNvSpPr/>
          <p:nvPr/>
        </p:nvSpPr>
        <p:spPr>
          <a:xfrm>
            <a:off x="511560" y="1262160"/>
            <a:ext cx="8228520" cy="4902120"/>
          </a:xfrm>
          <a:prstGeom prst="rect">
            <a:avLst/>
          </a:prstGeom>
          <a:noFill/>
          <a:ln>
            <a:noFill/>
          </a:ln>
        </p:spPr>
        <p:style>
          <a:lnRef idx="0"/>
          <a:fillRef idx="0"/>
          <a:effectRef idx="0"/>
          <a:fontRef idx="minor"/>
        </p:style>
        <p:txBody>
          <a:bodyPr lIns="90000" rIns="90000" tIns="45000" bIns="45000"/>
          <a:p>
            <a:pPr algn="ctr">
              <a:lnSpc>
                <a:spcPct val="100000"/>
              </a:lnSpc>
            </a:pPr>
            <a:r>
              <a:rPr lang="ru-RU" sz="2000" strike="noStrike">
                <a:solidFill>
                  <a:srgbClr val="000000"/>
                </a:solidFill>
                <a:latin typeface="Calibri"/>
                <a:ea typeface="Calibri"/>
              </a:rPr>
              <a:t>Соприкосновение и взаимная отдача между проектами</a:t>
            </a:r>
            <a:endParaRPr/>
          </a:p>
          <a:p>
            <a:pPr algn="ctr">
              <a:lnSpc>
                <a:spcPct val="100000"/>
              </a:lnSpc>
            </a:pPr>
            <a:endParaRPr/>
          </a:p>
          <a:p>
            <a:pPr>
              <a:lnSpc>
                <a:spcPct val="100000"/>
              </a:lnSpc>
            </a:pPr>
            <a:endParaRPr/>
          </a:p>
        </p:txBody>
      </p:sp>
      <p:sp>
        <p:nvSpPr>
          <p:cNvPr id="690" name="CustomShape 4"/>
          <p:cNvSpPr/>
          <p:nvPr/>
        </p:nvSpPr>
        <p:spPr>
          <a:xfrm>
            <a:off x="4320" y="2163960"/>
            <a:ext cx="5443560" cy="4606560"/>
          </a:xfrm>
          <a:prstGeom prst="rect">
            <a:avLst/>
          </a:prstGeom>
          <a:noFill/>
          <a:ln>
            <a:noFill/>
          </a:ln>
        </p:spPr>
        <p:style>
          <a:lnRef idx="0"/>
          <a:fillRef idx="0"/>
          <a:effectRef idx="0"/>
          <a:fontRef idx="minor"/>
        </p:style>
        <p:txBody>
          <a:bodyPr lIns="90000" rIns="90000" tIns="45000" bIns="45000"/>
          <a:p>
            <a:pPr>
              <a:lnSpc>
                <a:spcPct val="200000"/>
              </a:lnSpc>
            </a:pPr>
            <a:r>
              <a:rPr b="1" lang="ru-RU" sz="2400" strike="noStrike">
                <a:solidFill>
                  <a:srgbClr val="000000"/>
                </a:solidFill>
                <a:latin typeface="Calibri"/>
                <a:ea typeface="Calibri"/>
              </a:rPr>
              <a:t>Приют детей и подростков</a:t>
            </a:r>
            <a:endParaRPr/>
          </a:p>
          <a:p>
            <a:pPr>
              <a:lnSpc>
                <a:spcPct val="200000"/>
              </a:lnSpc>
            </a:pPr>
            <a:r>
              <a:rPr b="1" lang="ru-RU" sz="2400" strike="noStrike">
                <a:solidFill>
                  <a:srgbClr val="000000"/>
                </a:solidFill>
                <a:latin typeface="Calibri"/>
                <a:ea typeface="Calibri"/>
              </a:rPr>
              <a:t>Онкоотделение</a:t>
            </a:r>
            <a:endParaRPr/>
          </a:p>
          <a:p>
            <a:pPr>
              <a:lnSpc>
                <a:spcPct val="200000"/>
              </a:lnSpc>
            </a:pPr>
            <a:r>
              <a:rPr b="1" lang="ru-RU" sz="2400" strike="noStrike">
                <a:solidFill>
                  <a:srgbClr val="000000"/>
                </a:solidFill>
                <a:latin typeface="Calibri"/>
                <a:ea typeface="Calibri"/>
              </a:rPr>
              <a:t>Дом пожилых</a:t>
            </a:r>
            <a:endParaRPr/>
          </a:p>
          <a:p>
            <a:pPr>
              <a:lnSpc>
                <a:spcPct val="200000"/>
              </a:lnSpc>
            </a:pPr>
            <a:r>
              <a:rPr b="1" lang="ru-RU" sz="2400" strike="noStrike">
                <a:solidFill>
                  <a:srgbClr val="000000"/>
                </a:solidFill>
                <a:latin typeface="Calibri"/>
                <a:ea typeface="Calibri"/>
              </a:rPr>
              <a:t>Другие фонды</a:t>
            </a:r>
            <a:endParaRPr/>
          </a:p>
          <a:p>
            <a:pPr>
              <a:lnSpc>
                <a:spcPct val="200000"/>
              </a:lnSpc>
            </a:pPr>
            <a:r>
              <a:rPr b="1" lang="ru-RU" sz="2400" strike="noStrike">
                <a:solidFill>
                  <a:srgbClr val="000000"/>
                </a:solidFill>
                <a:latin typeface="Calibri"/>
                <a:ea typeface="Calibri"/>
              </a:rPr>
              <a:t>Доноры </a:t>
            </a:r>
            <a:endParaRPr/>
          </a:p>
          <a:p>
            <a:pPr>
              <a:lnSpc>
                <a:spcPct val="300000"/>
              </a:lnSpc>
            </a:pPr>
            <a:endParaRPr/>
          </a:p>
        </p:txBody>
      </p:sp>
      <p:pic>
        <p:nvPicPr>
          <p:cNvPr id="691" name="Рисунок 4" descr=""/>
          <p:cNvPicPr/>
          <p:nvPr/>
        </p:nvPicPr>
        <p:blipFill>
          <a:blip r:embed="rId1"/>
          <a:stretch/>
        </p:blipFill>
        <p:spPr>
          <a:xfrm>
            <a:off x="5096520" y="1677960"/>
            <a:ext cx="3867480" cy="2580120"/>
          </a:xfrm>
          <a:prstGeom prst="rect">
            <a:avLst/>
          </a:prstGeom>
          <a:ln>
            <a:noFill/>
          </a:ln>
        </p:spPr>
      </p:pic>
      <p:pic>
        <p:nvPicPr>
          <p:cNvPr id="692" name="Рисунок 5" descr=""/>
          <p:cNvPicPr/>
          <p:nvPr/>
        </p:nvPicPr>
        <p:blipFill>
          <a:blip r:embed="rId2"/>
          <a:srcRect l="0" t="0" r="17847" b="28"/>
          <a:stretch/>
        </p:blipFill>
        <p:spPr>
          <a:xfrm rot="16200000">
            <a:off x="6385680" y="4073040"/>
            <a:ext cx="3039120" cy="2548440"/>
          </a:xfrm>
          <a:prstGeom prst="rect">
            <a:avLst/>
          </a:prstGeom>
          <a:ln>
            <a:noFill/>
          </a:ln>
        </p:spPr>
      </p:pic>
      <p:pic>
        <p:nvPicPr>
          <p:cNvPr id="693" name="Рисунок 6" descr=""/>
          <p:cNvPicPr/>
          <p:nvPr/>
        </p:nvPicPr>
        <p:blipFill>
          <a:blip r:embed="rId3"/>
          <a:stretch/>
        </p:blipFill>
        <p:spPr>
          <a:xfrm>
            <a:off x="2810520" y="3826440"/>
            <a:ext cx="4570920" cy="3045600"/>
          </a:xfrm>
          <a:prstGeom prst="rect">
            <a:avLst/>
          </a:prstGeom>
          <a:ln>
            <a:noFill/>
          </a:ln>
        </p:spPr>
      </p:pic>
    </p:spTree>
  </p:cSld>
  <p:transition spd="slow">
    <p:fade/>
  </p:transition>
  <p:timing>
    <p:tnLst>
      <p:par>
        <p:cTn id="286" dur="indefinite" restart="never" nodeType="tmRoot">
          <p:childTnLst>
            <p:seq>
              <p:cTn id="287" dur="indefinite" nodeType="mainSeq">
                <p:childTnLst>
                  <p:par>
                    <p:cTn id="288" fill="hold">
                      <p:stCondLst>
                        <p:cond delay="indefinite"/>
                      </p:stCondLst>
                      <p:childTnLst>
                        <p:par>
                          <p:cTn id="289" fill="hold">
                            <p:stCondLst>
                              <p:cond delay="0"/>
                            </p:stCondLst>
                            <p:childTnLst>
                              <p:par>
                                <p:cTn id="290" nodeType="clickEffect" fill="hold" presetClass="entr" presetID="42">
                                  <p:stCondLst>
                                    <p:cond delay="0"/>
                                  </p:stCondLst>
                                  <p:childTnLst>
                                    <p:set>
                                      <p:cBhvr>
                                        <p:cTn id="291" dur="1" fill="hold">
                                          <p:stCondLst>
                                            <p:cond delay="0"/>
                                          </p:stCondLst>
                                        </p:cTn>
                                        <p:tgtEl>
                                          <p:spTgt spid="691"/>
                                        </p:tgtEl>
                                        <p:attrNameLst>
                                          <p:attrName>style.visibility</p:attrName>
                                        </p:attrNameLst>
                                      </p:cBhvr>
                                      <p:to>
                                        <p:strVal val="visible"/>
                                      </p:to>
                                    </p:set>
                                    <p:animEffect filter="fade" transition="in">
                                      <p:cBhvr additive="repl">
                                        <p:cTn id="292" dur="1000"/>
                                        <p:tgtEl>
                                          <p:spTgt spid="691"/>
                                        </p:tgtEl>
                                      </p:cBhvr>
                                    </p:animEffect>
                                    <p:anim calcmode="lin" valueType="num">
                                      <p:cBhvr additive="repl">
                                        <p:cTn id="293" dur="1000" fill="hold"/>
                                        <p:tgtEl>
                                          <p:spTgt spid="691"/>
                                        </p:tgtEl>
                                        <p:attrNameLst>
                                          <p:attrName>ppt_x</p:attrName>
                                        </p:attrNameLst>
                                      </p:cBhvr>
                                      <p:tavLst>
                                        <p:tav tm="0">
                                          <p:val>
                                            <p:strVal val="#ppt_x"/>
                                          </p:val>
                                        </p:tav>
                                        <p:tav tm="100000">
                                          <p:val>
                                            <p:strVal val="#ppt_x"/>
                                          </p:val>
                                        </p:tav>
                                      </p:tavLst>
                                    </p:anim>
                                    <p:anim calcmode="lin" valueType="num">
                                      <p:cBhvr additive="repl">
                                        <p:cTn id="294" dur="1000" fill="hold"/>
                                        <p:tgtEl>
                                          <p:spTgt spid="691"/>
                                        </p:tgtEl>
                                        <p:attrNameLst>
                                          <p:attrName>ppt_y</p:attrName>
                                        </p:attrNameLst>
                                      </p:cBhvr>
                                      <p:tavLst>
                                        <p:tav tm="0">
                                          <p:val>
                                            <p:strVal val="#ppt_y+.1"/>
                                          </p:val>
                                        </p:tav>
                                        <p:tav tm="100000">
                                          <p:val>
                                            <p:strVal val="#ppt_y"/>
                                          </p:val>
                                        </p:tav>
                                      </p:tavLst>
                                    </p:anim>
                                  </p:childTnLst>
                                </p:cTn>
                              </p:par>
                            </p:childTnLst>
                          </p:cTn>
                        </p:par>
                      </p:childTnLst>
                    </p:cTn>
                  </p:par>
                  <p:par>
                    <p:cTn id="295" fill="hold">
                      <p:stCondLst>
                        <p:cond delay="indefinite"/>
                      </p:stCondLst>
                      <p:childTnLst>
                        <p:par>
                          <p:cTn id="296" fill="hold">
                            <p:stCondLst>
                              <p:cond delay="0"/>
                            </p:stCondLst>
                            <p:childTnLst>
                              <p:par>
                                <p:cTn id="297" nodeType="clickEffect" fill="hold" presetClass="entr" presetID="42">
                                  <p:stCondLst>
                                    <p:cond delay="0"/>
                                  </p:stCondLst>
                                  <p:childTnLst>
                                    <p:set>
                                      <p:cBhvr>
                                        <p:cTn id="298" dur="1" fill="hold">
                                          <p:stCondLst>
                                            <p:cond delay="0"/>
                                          </p:stCondLst>
                                        </p:cTn>
                                        <p:tgtEl>
                                          <p:spTgt spid="692"/>
                                        </p:tgtEl>
                                        <p:attrNameLst>
                                          <p:attrName>style.visibility</p:attrName>
                                        </p:attrNameLst>
                                      </p:cBhvr>
                                      <p:to>
                                        <p:strVal val="visible"/>
                                      </p:to>
                                    </p:set>
                                    <p:animEffect filter="fade" transition="in">
                                      <p:cBhvr additive="repl">
                                        <p:cTn id="299" dur="1000"/>
                                        <p:tgtEl>
                                          <p:spTgt spid="692"/>
                                        </p:tgtEl>
                                      </p:cBhvr>
                                    </p:animEffect>
                                    <p:anim calcmode="lin" valueType="num">
                                      <p:cBhvr additive="repl">
                                        <p:cTn id="300" dur="1000" fill="hold"/>
                                        <p:tgtEl>
                                          <p:spTgt spid="692"/>
                                        </p:tgtEl>
                                        <p:attrNameLst>
                                          <p:attrName>ppt_x</p:attrName>
                                        </p:attrNameLst>
                                      </p:cBhvr>
                                      <p:tavLst>
                                        <p:tav tm="0">
                                          <p:val>
                                            <p:strVal val="#ppt_x"/>
                                          </p:val>
                                        </p:tav>
                                        <p:tav tm="100000">
                                          <p:val>
                                            <p:strVal val="#ppt_x"/>
                                          </p:val>
                                        </p:tav>
                                      </p:tavLst>
                                    </p:anim>
                                    <p:anim calcmode="lin" valueType="num">
                                      <p:cBhvr additive="repl">
                                        <p:cTn id="301" dur="1000" fill="hold"/>
                                        <p:tgtEl>
                                          <p:spTgt spid="692"/>
                                        </p:tgtEl>
                                        <p:attrNameLst>
                                          <p:attrName>ppt_y</p:attrName>
                                        </p:attrNameLst>
                                      </p:cBhvr>
                                      <p:tavLst>
                                        <p:tav tm="0">
                                          <p:val>
                                            <p:strVal val="#ppt_y+.1"/>
                                          </p:val>
                                        </p:tav>
                                        <p:tav tm="100000">
                                          <p:val>
                                            <p:strVal val="#ppt_y"/>
                                          </p:val>
                                        </p:tav>
                                      </p:tavLst>
                                    </p:anim>
                                  </p:childTnLst>
                                </p:cTn>
                              </p:par>
                            </p:childTnLst>
                          </p:cTn>
                        </p:par>
                      </p:childTnLst>
                    </p:cTn>
                  </p:par>
                  <p:par>
                    <p:cTn id="302" fill="hold">
                      <p:stCondLst>
                        <p:cond delay="indefinite"/>
                      </p:stCondLst>
                      <p:childTnLst>
                        <p:par>
                          <p:cTn id="303" fill="hold">
                            <p:stCondLst>
                              <p:cond delay="0"/>
                            </p:stCondLst>
                            <p:childTnLst>
                              <p:par>
                                <p:cTn id="304" nodeType="clickEffect" fill="hold" presetClass="entr" presetID="42">
                                  <p:stCondLst>
                                    <p:cond delay="0"/>
                                  </p:stCondLst>
                                  <p:childTnLst>
                                    <p:set>
                                      <p:cBhvr>
                                        <p:cTn id="305" dur="1" fill="hold">
                                          <p:stCondLst>
                                            <p:cond delay="0"/>
                                          </p:stCondLst>
                                        </p:cTn>
                                        <p:tgtEl>
                                          <p:spTgt spid="693"/>
                                        </p:tgtEl>
                                        <p:attrNameLst>
                                          <p:attrName>style.visibility</p:attrName>
                                        </p:attrNameLst>
                                      </p:cBhvr>
                                      <p:to>
                                        <p:strVal val="visible"/>
                                      </p:to>
                                    </p:set>
                                    <p:animEffect filter="fade" transition="in">
                                      <p:cBhvr additive="repl">
                                        <p:cTn id="306" dur="1000"/>
                                        <p:tgtEl>
                                          <p:spTgt spid="693"/>
                                        </p:tgtEl>
                                      </p:cBhvr>
                                    </p:animEffect>
                                    <p:anim calcmode="lin" valueType="num">
                                      <p:cBhvr additive="repl">
                                        <p:cTn id="307" dur="1000" fill="hold"/>
                                        <p:tgtEl>
                                          <p:spTgt spid="693"/>
                                        </p:tgtEl>
                                        <p:attrNameLst>
                                          <p:attrName>ppt_x</p:attrName>
                                        </p:attrNameLst>
                                      </p:cBhvr>
                                      <p:tavLst>
                                        <p:tav tm="0">
                                          <p:val>
                                            <p:strVal val="#ppt_x"/>
                                          </p:val>
                                        </p:tav>
                                        <p:tav tm="100000">
                                          <p:val>
                                            <p:strVal val="#ppt_x"/>
                                          </p:val>
                                        </p:tav>
                                      </p:tavLst>
                                    </p:anim>
                                    <p:anim calcmode="lin" valueType="num">
                                      <p:cBhvr additive="repl">
                                        <p:cTn id="308" dur="1000" fill="hold"/>
                                        <p:tgtEl>
                                          <p:spTgt spid="693"/>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40.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77" name="CustomShape 1"/>
          <p:cNvSpPr/>
          <p:nvPr/>
        </p:nvSpPr>
        <p:spPr>
          <a:xfrm>
            <a:off x="677520" y="609120"/>
            <a:ext cx="8595720" cy="1320120"/>
          </a:xfrm>
          <a:prstGeom prst="rect">
            <a:avLst/>
          </a:prstGeom>
          <a:noFill/>
          <a:ln>
            <a:noFill/>
          </a:ln>
        </p:spPr>
        <p:style>
          <a:lnRef idx="0"/>
          <a:fillRef idx="0"/>
          <a:effectRef idx="0"/>
          <a:fontRef idx="minor"/>
        </p:style>
        <p:txBody>
          <a:bodyPr lIns="90000" rIns="90000" tIns="46800" bIns="46800"/>
          <a:p>
            <a:pPr algn="ctr">
              <a:lnSpc>
                <a:spcPct val="100000"/>
              </a:lnSpc>
            </a:pPr>
            <a:r>
              <a:rPr b="1" lang="ru-RU" sz="4400" strike="noStrike">
                <a:solidFill>
                  <a:srgbClr val="000000"/>
                </a:solidFill>
                <a:latin typeface="Arial"/>
                <a:ea typeface="DejaVu Sans"/>
              </a:rPr>
              <a:t>Команда проекта:</a:t>
            </a:r>
            <a:endParaRPr/>
          </a:p>
        </p:txBody>
      </p:sp>
      <p:sp>
        <p:nvSpPr>
          <p:cNvPr id="1178" name="CustomShape 2"/>
          <p:cNvSpPr/>
          <p:nvPr/>
        </p:nvSpPr>
        <p:spPr>
          <a:xfrm>
            <a:off x="677520" y="2160360"/>
            <a:ext cx="8595720" cy="3880440"/>
          </a:xfrm>
          <a:prstGeom prst="rect">
            <a:avLst/>
          </a:prstGeom>
          <a:noFill/>
          <a:ln>
            <a:noFill/>
          </a:ln>
        </p:spPr>
        <p:style>
          <a:lnRef idx="0"/>
          <a:fillRef idx="0"/>
          <a:effectRef idx="0"/>
          <a:fontRef idx="minor"/>
        </p:style>
        <p:txBody>
          <a:bodyPr lIns="90000" rIns="90000" tIns="46800" bIns="46800"/>
          <a:p>
            <a:pPr>
              <a:lnSpc>
                <a:spcPct val="100000"/>
              </a:lnSpc>
              <a:buSzPct val="70000"/>
              <a:buFont typeface="Wingdings" charset="2"/>
              <a:buChar char=""/>
            </a:pPr>
            <a:r>
              <a:rPr lang="ru-RU" sz="2400" strike="noStrike">
                <a:solidFill>
                  <a:srgbClr val="0000ff"/>
                </a:solidFill>
                <a:latin typeface="Arial"/>
                <a:ea typeface="DejaVu Sans"/>
              </a:rPr>
              <a:t>Евграфова Марина: Арт-педагог, магистр психолого-педагогических наук, аниматор в онко-палате, волонтер.</a:t>
            </a:r>
            <a:endParaRPr/>
          </a:p>
          <a:p>
            <a:pPr>
              <a:lnSpc>
                <a:spcPct val="100000"/>
              </a:lnSpc>
              <a:buSzPct val="70000"/>
              <a:buFont typeface="Wingdings" charset="2"/>
              <a:buChar char=""/>
            </a:pPr>
            <a:r>
              <a:rPr lang="ru-RU" sz="2400" strike="noStrike">
                <a:solidFill>
                  <a:srgbClr val="0000ff"/>
                </a:solidFill>
                <a:latin typeface="Arial"/>
                <a:ea typeface="DejaVu Sans"/>
              </a:rPr>
              <a:t>Аношкин Дмитрий: Онко-психолог, гипнолог, психотерапевт; Специалист по трансперсональной терапии, применению гипноза, методов саморегуляции, танатотерапии, НЛП.</a:t>
            </a:r>
            <a:r>
              <a:rPr lang="ru-RU" sz="2400" strike="noStrike">
                <a:solidFill>
                  <a:srgbClr val="0000ff"/>
                </a:solidFill>
                <a:latin typeface="Garamond"/>
                <a:ea typeface="DejaVu Sans"/>
              </a:rPr>
              <a:t> </a:t>
            </a:r>
            <a:endParaRPr/>
          </a:p>
        </p:txBody>
      </p:sp>
    </p:spTree>
  </p:cSld>
  <p:timing>
    <p:tnLst>
      <p:par>
        <p:cTn id="561" dur="indefinite" restart="never" nodeType="tmRoot">
          <p:childTnLst>
            <p:seq>
              <p:cTn id="562" nodeType="mainSeq"/>
              <p:prevCondLst>
                <p:cond delay="0" evt="onPrev">
                  <p:tgtEl>
                    <p:sldTgt/>
                  </p:tgtEl>
                </p:cond>
              </p:prevCondLst>
              <p:nextCondLst>
                <p:cond delay="0" evt="onNext">
                  <p:tgtEl>
                    <p:sldTgt/>
                  </p:tgtEl>
                </p:cond>
              </p:nextCondLst>
            </p:seq>
          </p:childTnLst>
        </p:cTn>
      </p:par>
    </p:tnLst>
  </p:timing>
</p:sld>
</file>

<file path=ppt/slides/slide14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79" name="CustomShape 1"/>
          <p:cNvSpPr/>
          <p:nvPr/>
        </p:nvSpPr>
        <p:spPr>
          <a:xfrm>
            <a:off x="677520" y="609120"/>
            <a:ext cx="8595720" cy="1320120"/>
          </a:xfrm>
          <a:prstGeom prst="rect">
            <a:avLst/>
          </a:prstGeom>
          <a:noFill/>
          <a:ln>
            <a:noFill/>
          </a:ln>
        </p:spPr>
        <p:style>
          <a:lnRef idx="0"/>
          <a:fillRef idx="0"/>
          <a:effectRef idx="0"/>
          <a:fontRef idx="minor"/>
        </p:style>
        <p:txBody>
          <a:bodyPr lIns="90000" rIns="90000" tIns="46800" bIns="46800"/>
          <a:p>
            <a:pPr algn="ctr">
              <a:lnSpc>
                <a:spcPct val="100000"/>
              </a:lnSpc>
            </a:pPr>
            <a:r>
              <a:rPr b="1" lang="ru-RU" sz="4400" strike="noStrike">
                <a:solidFill>
                  <a:srgbClr val="000000"/>
                </a:solidFill>
                <a:latin typeface="Garamond"/>
                <a:ea typeface="DejaVu Sans"/>
              </a:rPr>
              <a:t>Актуальность проекта:</a:t>
            </a:r>
            <a:endParaRPr/>
          </a:p>
        </p:txBody>
      </p:sp>
      <p:sp>
        <p:nvSpPr>
          <p:cNvPr id="1180" name="CustomShape 2"/>
          <p:cNvSpPr/>
          <p:nvPr/>
        </p:nvSpPr>
        <p:spPr>
          <a:xfrm>
            <a:off x="677880" y="1284120"/>
            <a:ext cx="8354160" cy="4909680"/>
          </a:xfrm>
          <a:prstGeom prst="rect">
            <a:avLst/>
          </a:prstGeom>
          <a:noFill/>
          <a:ln>
            <a:noFill/>
          </a:ln>
        </p:spPr>
        <p:style>
          <a:lnRef idx="0"/>
          <a:fillRef idx="0"/>
          <a:effectRef idx="0"/>
          <a:fontRef idx="minor"/>
        </p:style>
        <p:txBody>
          <a:bodyPr lIns="90000" rIns="90000" tIns="46800" bIns="46800"/>
          <a:p>
            <a:pPr>
              <a:lnSpc>
                <a:spcPct val="80000"/>
              </a:lnSpc>
              <a:buSzPct val="70000"/>
              <a:buFont typeface="Wingdings" charset="2"/>
              <a:buChar char=""/>
            </a:pPr>
            <a:r>
              <a:rPr lang="ru-RU" sz="1600" strike="noStrike">
                <a:solidFill>
                  <a:srgbClr val="3333ff"/>
                </a:solidFill>
                <a:latin typeface="Garamond"/>
                <a:ea typeface="DejaVu Sans"/>
              </a:rPr>
              <a:t>По данным ТОКОД в Тверском регионе зарегистрировано 245  детей в возрасте от 0 до 18 лет проходящих, как активные фазы онкологических заболеваний, так и вышедших в ремиссию, а также широкий спектр проблем возникающий как на индивидуальном, так и на социальном уровне.</a:t>
            </a:r>
            <a:endParaRPr/>
          </a:p>
          <a:p>
            <a:pPr>
              <a:lnSpc>
                <a:spcPct val="80000"/>
              </a:lnSpc>
              <a:buSzPct val="70000"/>
              <a:buFont typeface="Wingdings" charset="2"/>
              <a:buChar char=""/>
            </a:pPr>
            <a:r>
              <a:rPr lang="ru-RU" sz="1600" strike="noStrike">
                <a:solidFill>
                  <a:srgbClr val="3333ff"/>
                </a:solidFill>
                <a:latin typeface="Garamond"/>
                <a:ea typeface="DejaVu Sans"/>
              </a:rPr>
              <a:t>Отсутствие системы оказания психологической помощи на всех этапах заболевания с момента постановки диагноза.</a:t>
            </a:r>
            <a:endParaRPr/>
          </a:p>
          <a:p>
            <a:pPr>
              <a:lnSpc>
                <a:spcPct val="80000"/>
              </a:lnSpc>
              <a:buSzPct val="70000"/>
              <a:buFont typeface="Wingdings" charset="2"/>
              <a:buChar char=""/>
            </a:pPr>
            <a:r>
              <a:rPr lang="ru-RU" sz="1600" strike="noStrike">
                <a:solidFill>
                  <a:srgbClr val="3333ff"/>
                </a:solidFill>
                <a:latin typeface="Garamond"/>
                <a:ea typeface="DejaVu Sans"/>
              </a:rPr>
              <a:t>Отсутствие консолидированного сообщества людей, столкнувшихся с онкологическим заболеванием, своеобразного круга единомышленников - родителей и детей, а также молодых людей, которым пришлось столкнуться с тяжелейшим недугом.  </a:t>
            </a:r>
            <a:endParaRPr/>
          </a:p>
          <a:p>
            <a:pPr>
              <a:lnSpc>
                <a:spcPct val="80000"/>
              </a:lnSpc>
              <a:buSzPct val="70000"/>
              <a:buFont typeface="Wingdings" charset="2"/>
              <a:buChar char=""/>
            </a:pPr>
            <a:r>
              <a:rPr lang="ru-RU" sz="1600" strike="noStrike">
                <a:solidFill>
                  <a:srgbClr val="3333ff"/>
                </a:solidFill>
                <a:latin typeface="Garamond"/>
                <a:ea typeface="DejaVu Sans"/>
              </a:rPr>
              <a:t>Отсутствие площадки, которая позволяла бы поддерживать коммуникативные связей между семьями, вышедшими  в ремиссию и теми, кто только встал на борьбу с онкологическими заболеваниями.</a:t>
            </a:r>
            <a:endParaRPr/>
          </a:p>
          <a:p>
            <a:pPr>
              <a:lnSpc>
                <a:spcPct val="80000"/>
              </a:lnSpc>
              <a:buSzPct val="70000"/>
              <a:buFont typeface="Wingdings" charset="2"/>
              <a:buChar char=""/>
            </a:pPr>
            <a:r>
              <a:rPr lang="ru-RU" sz="1600" strike="noStrike">
                <a:solidFill>
                  <a:srgbClr val="3333ff"/>
                </a:solidFill>
                <a:latin typeface="Garamond"/>
                <a:ea typeface="DejaVu Sans"/>
              </a:rPr>
              <a:t>Отсутствие на территории Тверского региона системы реабилитации детей и взрослых, перенесших различные онкологические заболевания, кроме рака молочной железы, как возможности мягко вернуться из изоляционного круга больницы в общество. </a:t>
            </a:r>
            <a:endParaRPr/>
          </a:p>
          <a:p>
            <a:pPr>
              <a:lnSpc>
                <a:spcPct val="80000"/>
              </a:lnSpc>
              <a:buSzPct val="70000"/>
              <a:buFont typeface="Wingdings" charset="2"/>
              <a:buChar char=""/>
            </a:pPr>
            <a:r>
              <a:rPr lang="ru-RU" sz="1600" strike="noStrike">
                <a:solidFill>
                  <a:srgbClr val="3333ff"/>
                </a:solidFill>
                <a:latin typeface="Garamond"/>
                <a:ea typeface="DejaVu Sans"/>
              </a:rPr>
              <a:t>Отсутствие информационного обеспечения, специализированного материла: брошюр, фильмов и др.</a:t>
            </a:r>
            <a:endParaRPr/>
          </a:p>
        </p:txBody>
      </p:sp>
      <p:pic>
        <p:nvPicPr>
          <p:cNvPr id="1181" name="" descr=""/>
          <p:cNvPicPr/>
          <p:nvPr/>
        </p:nvPicPr>
        <p:blipFill>
          <a:blip r:embed="rId1"/>
          <a:stretch/>
        </p:blipFill>
        <p:spPr>
          <a:xfrm>
            <a:off x="6408000" y="5277960"/>
            <a:ext cx="2519280" cy="1544040"/>
          </a:xfrm>
          <a:prstGeom prst="rect">
            <a:avLst/>
          </a:prstGeom>
          <a:ln>
            <a:noFill/>
          </a:ln>
        </p:spPr>
      </p:pic>
    </p:spTree>
  </p:cSld>
  <p:timing>
    <p:tnLst>
      <p:par>
        <p:cTn id="563" dur="indefinite" restart="never" nodeType="tmRoot">
          <p:childTnLst>
            <p:seq>
              <p:cTn id="564" nodeType="mainSeq"/>
              <p:prevCondLst>
                <p:cond delay="0" evt="onPrev">
                  <p:tgtEl>
                    <p:sldTgt/>
                  </p:tgtEl>
                </p:cond>
              </p:prevCondLst>
              <p:nextCondLst>
                <p:cond delay="0" evt="onNext">
                  <p:tgtEl>
                    <p:sldTgt/>
                  </p:tgtEl>
                </p:cond>
              </p:nextCondLst>
            </p:seq>
          </p:childTnLst>
        </p:cTn>
      </p:par>
    </p:tnLst>
  </p:timing>
</p:sld>
</file>

<file path=ppt/slides/slide142.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82" name="CustomShape 1"/>
          <p:cNvSpPr/>
          <p:nvPr/>
        </p:nvSpPr>
        <p:spPr>
          <a:xfrm>
            <a:off x="2600280" y="353520"/>
            <a:ext cx="6955920" cy="1279080"/>
          </a:xfrm>
          <a:prstGeom prst="rect">
            <a:avLst/>
          </a:prstGeom>
          <a:noFill/>
          <a:ln>
            <a:noFill/>
          </a:ln>
        </p:spPr>
        <p:style>
          <a:lnRef idx="0"/>
          <a:fillRef idx="0"/>
          <a:effectRef idx="0"/>
          <a:fontRef idx="minor"/>
        </p:style>
        <p:txBody>
          <a:bodyPr lIns="90000" rIns="90000" tIns="46800" bIns="46800"/>
          <a:p>
            <a:pPr algn="ctr">
              <a:lnSpc>
                <a:spcPct val="100000"/>
              </a:lnSpc>
            </a:pPr>
            <a:r>
              <a:rPr b="1" lang="ru-RU" sz="4400" strike="noStrike">
                <a:solidFill>
                  <a:srgbClr val="000000"/>
                </a:solidFill>
                <a:latin typeface="Garamond"/>
                <a:ea typeface="DejaVu Sans"/>
              </a:rPr>
              <a:t>Задачи проекта:</a:t>
            </a:r>
            <a:endParaRPr/>
          </a:p>
        </p:txBody>
      </p:sp>
      <p:sp>
        <p:nvSpPr>
          <p:cNvPr id="1183" name="CustomShape 2"/>
          <p:cNvSpPr/>
          <p:nvPr/>
        </p:nvSpPr>
        <p:spPr>
          <a:xfrm>
            <a:off x="584280" y="1728000"/>
            <a:ext cx="8481960" cy="4180680"/>
          </a:xfrm>
          <a:prstGeom prst="rect">
            <a:avLst/>
          </a:prstGeom>
          <a:noFill/>
          <a:ln>
            <a:noFill/>
          </a:ln>
        </p:spPr>
        <p:style>
          <a:lnRef idx="0"/>
          <a:fillRef idx="0"/>
          <a:effectRef idx="0"/>
          <a:fontRef idx="minor"/>
        </p:style>
        <p:txBody>
          <a:bodyPr lIns="90000" rIns="90000" tIns="46800" bIns="46800"/>
          <a:p>
            <a:pPr>
              <a:lnSpc>
                <a:spcPct val="100000"/>
              </a:lnSpc>
              <a:buSzPct val="70000"/>
              <a:buFont typeface="Wingdings" charset="2"/>
              <a:buChar char=""/>
            </a:pPr>
            <a:r>
              <a:rPr lang="ru-RU" sz="1600" strike="noStrike">
                <a:solidFill>
                  <a:srgbClr val="0066ff"/>
                </a:solidFill>
                <a:latin typeface="Garamond"/>
                <a:ea typeface="DejaVu Sans"/>
              </a:rPr>
              <a:t>Объединение круга семей для совместного решения связанных с этим проблем. </a:t>
            </a:r>
            <a:endParaRPr/>
          </a:p>
          <a:p>
            <a:pPr>
              <a:lnSpc>
                <a:spcPct val="100000"/>
              </a:lnSpc>
              <a:buSzPct val="70000"/>
              <a:buFont typeface="Wingdings" charset="2"/>
              <a:buChar char=""/>
            </a:pPr>
            <a:r>
              <a:rPr lang="ru-RU" sz="1600" strike="noStrike">
                <a:solidFill>
                  <a:srgbClr val="0066ff"/>
                </a:solidFill>
                <a:latin typeface="Garamond"/>
                <a:ea typeface="DejaVu Sans"/>
              </a:rPr>
              <a:t>Системная поддержка родителей и детей, вышедших в ремиссию посредством выявления общих  интересов и совместного времяпрепровождения/взаимодействия в рамках событий, акций, мероприятий, способствующих психологическому восстановлению всех членов семьи.</a:t>
            </a:r>
            <a:endParaRPr/>
          </a:p>
          <a:p>
            <a:pPr>
              <a:lnSpc>
                <a:spcPct val="100000"/>
              </a:lnSpc>
              <a:buSzPct val="70000"/>
              <a:buFont typeface="Wingdings" charset="2"/>
              <a:buChar char=""/>
            </a:pPr>
            <a:r>
              <a:rPr lang="ru-RU" sz="1600" strike="noStrike">
                <a:solidFill>
                  <a:srgbClr val="0066ff"/>
                </a:solidFill>
                <a:latin typeface="Garamond"/>
                <a:ea typeface="DejaVu Sans"/>
              </a:rPr>
              <a:t>Организация специализированного места, где участники сообщества, находящиеся в долгой ремиссии, а также те, которым только поставили диагноз, смогут общаться, обмениваться информацией, получать необходимую помощь и поддержку, коллективно решать возникающие трудности и задачи. </a:t>
            </a:r>
            <a:endParaRPr/>
          </a:p>
          <a:p>
            <a:pPr>
              <a:lnSpc>
                <a:spcPct val="100000"/>
              </a:lnSpc>
              <a:buSzPct val="70000"/>
              <a:buFont typeface="Wingdings" charset="2"/>
              <a:buChar char=""/>
            </a:pPr>
            <a:r>
              <a:rPr lang="ru-RU" sz="1600" strike="noStrike">
                <a:solidFill>
                  <a:srgbClr val="0066ff"/>
                </a:solidFill>
                <a:latin typeface="Garamond"/>
                <a:ea typeface="DejaVu Sans"/>
              </a:rPr>
              <a:t>Организация возможности получения высококвалифицированной помощи у специалистов, работающих в направлении оказания разносторонней поддержки родителям и детям, столкнувшимся с онкозаболеваниями  (психологи, арт-терапевты, врачи  и др.).</a:t>
            </a:r>
            <a:endParaRPr/>
          </a:p>
          <a:p>
            <a:pPr>
              <a:lnSpc>
                <a:spcPct val="100000"/>
              </a:lnSpc>
              <a:buSzPct val="70000"/>
              <a:buFont typeface="Wingdings" charset="2"/>
              <a:buChar char=""/>
            </a:pPr>
            <a:r>
              <a:rPr lang="ru-RU" sz="1600" strike="noStrike">
                <a:solidFill>
                  <a:srgbClr val="0066ff"/>
                </a:solidFill>
                <a:latin typeface="Garamond"/>
                <a:ea typeface="DejaVu Sans"/>
              </a:rPr>
              <a:t>Организация сбора средств  на лечение и реабилитацию детей с онкозаболеваниями.  </a:t>
            </a:r>
            <a:endParaRPr/>
          </a:p>
          <a:p>
            <a:pPr>
              <a:lnSpc>
                <a:spcPct val="100000"/>
              </a:lnSpc>
              <a:buSzPct val="70000"/>
              <a:buFont typeface="Wingdings" charset="2"/>
              <a:buChar char=""/>
            </a:pPr>
            <a:r>
              <a:rPr lang="ru-RU" sz="1600" strike="noStrike">
                <a:solidFill>
                  <a:srgbClr val="0066ff"/>
                </a:solidFill>
                <a:latin typeface="Garamond"/>
                <a:ea typeface="DejaVu Sans"/>
              </a:rPr>
              <a:t>Обобщение полезной информации, накопленного опыта и  издание специализированных тематических  материалов для информационной поддержки целевой группы. </a:t>
            </a:r>
            <a:endParaRPr/>
          </a:p>
          <a:p>
            <a:pPr>
              <a:lnSpc>
                <a:spcPct val="100000"/>
              </a:lnSpc>
              <a:buSzPct val="70000"/>
              <a:buFont typeface="Wingdings" charset="2"/>
              <a:buChar char=""/>
            </a:pPr>
            <a:r>
              <a:rPr lang="ru-RU" sz="1600" strike="noStrike">
                <a:solidFill>
                  <a:srgbClr val="0066ff"/>
                </a:solidFill>
                <a:latin typeface="Garamond"/>
                <a:ea typeface="DejaVu Sans"/>
              </a:rPr>
              <a:t>Обучение специалистов других профильных учреждений и организаций, волонтёров и семей-участниц</a:t>
            </a:r>
            <a:endParaRPr/>
          </a:p>
          <a:p>
            <a:pPr>
              <a:lnSpc>
                <a:spcPct val="100000"/>
              </a:lnSpc>
              <a:buSzPct val="70000"/>
              <a:buFont typeface="Wingdings" charset="2"/>
              <a:buChar char=""/>
            </a:pPr>
            <a:r>
              <a:rPr lang="ru-RU" sz="1600" strike="noStrike">
                <a:solidFill>
                  <a:srgbClr val="0066ff"/>
                </a:solidFill>
                <a:latin typeface="Garamond"/>
                <a:ea typeface="DejaVu Sans"/>
              </a:rPr>
              <a:t>Создание условий для развития системы оказания психологической помощи на всех этапах заболевания и системы реабилитации.</a:t>
            </a:r>
            <a:endParaRPr/>
          </a:p>
        </p:txBody>
      </p:sp>
      <p:pic>
        <p:nvPicPr>
          <p:cNvPr id="1184" name="" descr=""/>
          <p:cNvPicPr/>
          <p:nvPr/>
        </p:nvPicPr>
        <p:blipFill>
          <a:blip r:embed="rId1"/>
          <a:stretch/>
        </p:blipFill>
        <p:spPr>
          <a:xfrm>
            <a:off x="766800" y="204840"/>
            <a:ext cx="1259640" cy="1056600"/>
          </a:xfrm>
          <a:prstGeom prst="rect">
            <a:avLst/>
          </a:prstGeom>
          <a:ln>
            <a:noFill/>
          </a:ln>
        </p:spPr>
      </p:pic>
    </p:spTree>
  </p:cSld>
  <p:timing>
    <p:tnLst>
      <p:par>
        <p:cTn id="565" dur="indefinite" restart="never" nodeType="tmRoot">
          <p:childTnLst>
            <p:seq>
              <p:cTn id="566" nodeType="mainSeq"/>
              <p:prevCondLst>
                <p:cond delay="0" evt="onPrev">
                  <p:tgtEl>
                    <p:sldTgt/>
                  </p:tgtEl>
                </p:cond>
              </p:prevCondLst>
              <p:nextCondLst>
                <p:cond delay="0" evt="onNext">
                  <p:tgtEl>
                    <p:sldTgt/>
                  </p:tgtEl>
                </p:cond>
              </p:nextCondLst>
            </p:seq>
          </p:childTnLst>
        </p:cTn>
      </p:par>
    </p:tnLst>
  </p:timing>
</p:sld>
</file>

<file path=ppt/slides/slide143.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85" name="CustomShape 1"/>
          <p:cNvSpPr/>
          <p:nvPr/>
        </p:nvSpPr>
        <p:spPr>
          <a:xfrm>
            <a:off x="2128320" y="461880"/>
            <a:ext cx="7519320" cy="1494720"/>
          </a:xfrm>
          <a:prstGeom prst="rect">
            <a:avLst/>
          </a:prstGeom>
          <a:noFill/>
          <a:ln>
            <a:noFill/>
          </a:ln>
        </p:spPr>
        <p:style>
          <a:lnRef idx="0"/>
          <a:fillRef idx="0"/>
          <a:effectRef idx="0"/>
          <a:fontRef idx="minor"/>
        </p:style>
        <p:txBody>
          <a:bodyPr lIns="90000" rIns="90000" tIns="46800" bIns="46800"/>
          <a:p>
            <a:r>
              <a:rPr b="1" lang="ru-RU" sz="4400" strike="noStrike">
                <a:solidFill>
                  <a:srgbClr val="000000"/>
                </a:solidFill>
                <a:latin typeface="Garamond"/>
                <a:ea typeface="DejaVu Sans"/>
              </a:rPr>
              <a:t>Краткий календарный план </a:t>
            </a:r>
            <a:endParaRPr/>
          </a:p>
          <a:p>
            <a:pPr algn="ctr">
              <a:lnSpc>
                <a:spcPct val="100000"/>
              </a:lnSpc>
            </a:pPr>
            <a:r>
              <a:rPr b="1" lang="ru-RU" sz="4400" strike="noStrike">
                <a:solidFill>
                  <a:srgbClr val="000000"/>
                </a:solidFill>
                <a:latin typeface="Garamond"/>
                <a:ea typeface="DejaVu Sans"/>
              </a:rPr>
              <a:t>реализации Проекта:</a:t>
            </a:r>
            <a:endParaRPr/>
          </a:p>
        </p:txBody>
      </p:sp>
      <p:sp>
        <p:nvSpPr>
          <p:cNvPr id="1186" name="CustomShape 2"/>
          <p:cNvSpPr/>
          <p:nvPr/>
        </p:nvSpPr>
        <p:spPr>
          <a:xfrm>
            <a:off x="677520" y="2160360"/>
            <a:ext cx="8595720" cy="3880440"/>
          </a:xfrm>
          <a:prstGeom prst="rect">
            <a:avLst/>
          </a:prstGeom>
          <a:noFill/>
          <a:ln>
            <a:noFill/>
          </a:ln>
        </p:spPr>
        <p:style>
          <a:lnRef idx="0"/>
          <a:fillRef idx="0"/>
          <a:effectRef idx="0"/>
          <a:fontRef idx="minor"/>
        </p:style>
        <p:txBody>
          <a:bodyPr lIns="90000" rIns="90000" tIns="46800" bIns="46800"/>
          <a:p>
            <a:pPr>
              <a:lnSpc>
                <a:spcPct val="100000"/>
              </a:lnSpc>
              <a:buSzPct val="70000"/>
              <a:buFont typeface="Wingdings" charset="2"/>
              <a:buChar char=""/>
            </a:pPr>
            <a:r>
              <a:rPr b="1" lang="ru-RU" sz="3200" strike="noStrike">
                <a:solidFill>
                  <a:srgbClr val="3333ff"/>
                </a:solidFill>
                <a:latin typeface="Garamond"/>
                <a:ea typeface="DejaVu Sans"/>
              </a:rPr>
              <a:t>Октябрь 2015г.:</a:t>
            </a:r>
            <a:r>
              <a:rPr lang="ru-RU" sz="3200" strike="noStrike">
                <a:solidFill>
                  <a:srgbClr val="3333ff"/>
                </a:solidFill>
                <a:latin typeface="Garamond"/>
                <a:ea typeface="DejaVu Sans"/>
              </a:rPr>
              <a:t> Согласование программы занятий и формирование команды Проекта.</a:t>
            </a:r>
            <a:endParaRPr/>
          </a:p>
          <a:p>
            <a:pPr>
              <a:lnSpc>
                <a:spcPct val="100000"/>
              </a:lnSpc>
              <a:buSzPct val="70000"/>
              <a:buFont typeface="Wingdings" charset="2"/>
              <a:buChar char=""/>
            </a:pPr>
            <a:r>
              <a:rPr b="1" lang="ru-RU" sz="3200" strike="noStrike">
                <a:solidFill>
                  <a:srgbClr val="3333ff"/>
                </a:solidFill>
                <a:latin typeface="Garamond"/>
                <a:ea typeface="DejaVu Sans"/>
              </a:rPr>
              <a:t>Ноябрь 2015 г.: </a:t>
            </a:r>
            <a:r>
              <a:rPr lang="ru-RU" sz="3200" strike="noStrike">
                <a:solidFill>
                  <a:srgbClr val="3333ff"/>
                </a:solidFill>
                <a:latin typeface="Garamond"/>
                <a:ea typeface="DejaVu Sans"/>
              </a:rPr>
              <a:t>Подготовка материально-технического обеспечения и оборудование постоянно действующей площадки Проекта</a:t>
            </a:r>
            <a:endParaRPr/>
          </a:p>
          <a:p>
            <a:pPr>
              <a:lnSpc>
                <a:spcPct val="100000"/>
              </a:lnSpc>
              <a:buSzPct val="70000"/>
              <a:buFont typeface="Wingdings" charset="2"/>
              <a:buChar char=""/>
            </a:pPr>
            <a:r>
              <a:rPr b="1" lang="ru-RU" sz="3200" strike="noStrike">
                <a:solidFill>
                  <a:srgbClr val="3333ff"/>
                </a:solidFill>
                <a:latin typeface="Garamond"/>
                <a:ea typeface="DejaVu Sans"/>
              </a:rPr>
              <a:t>Октябрь 15 г./Октябрь16 г</a:t>
            </a:r>
            <a:r>
              <a:rPr lang="ru-RU" sz="3200" strike="noStrike">
                <a:solidFill>
                  <a:srgbClr val="3333ff"/>
                </a:solidFill>
                <a:latin typeface="Garamond"/>
                <a:ea typeface="DejaVu Sans"/>
              </a:rPr>
              <a:t>.: Реализация программы арт-педагогических занятий и календаря событий</a:t>
            </a:r>
            <a:endParaRPr/>
          </a:p>
          <a:p>
            <a:pPr>
              <a:lnSpc>
                <a:spcPct val="100000"/>
              </a:lnSpc>
              <a:buSzPct val="70000"/>
              <a:buFont typeface="Wingdings" charset="2"/>
              <a:buChar char=""/>
            </a:pPr>
            <a:r>
              <a:rPr b="1" lang="ru-RU" sz="3200" strike="noStrike">
                <a:solidFill>
                  <a:srgbClr val="3333ff"/>
                </a:solidFill>
                <a:latin typeface="Garamond"/>
                <a:ea typeface="DejaVu Sans"/>
              </a:rPr>
              <a:t>Декабрь/Август 2015г.:</a:t>
            </a:r>
            <a:r>
              <a:rPr lang="ru-RU" sz="3200" strike="noStrike">
                <a:solidFill>
                  <a:srgbClr val="3333ff"/>
                </a:solidFill>
                <a:latin typeface="Garamond"/>
                <a:ea typeface="DejaVu Sans"/>
              </a:rPr>
              <a:t> Подготовка и публикация информационных/методических материалов</a:t>
            </a:r>
            <a:endParaRPr/>
          </a:p>
          <a:p>
            <a:pPr>
              <a:lnSpc>
                <a:spcPct val="100000"/>
              </a:lnSpc>
              <a:buSzPct val="70000"/>
              <a:buFont typeface="Wingdings" charset="2"/>
              <a:buChar char=""/>
            </a:pPr>
            <a:r>
              <a:rPr b="1" lang="ru-RU" sz="3200" strike="noStrike">
                <a:solidFill>
                  <a:srgbClr val="3333ff"/>
                </a:solidFill>
                <a:latin typeface="Garamond"/>
                <a:ea typeface="DejaVu Sans"/>
              </a:rPr>
              <a:t>Октябрь 15 г./Сентябрь 16 г.:</a:t>
            </a:r>
            <a:r>
              <a:rPr lang="ru-RU" sz="3200" strike="noStrike">
                <a:solidFill>
                  <a:srgbClr val="3333ff"/>
                </a:solidFill>
                <a:latin typeface="Garamond"/>
                <a:ea typeface="DejaVu Sans"/>
              </a:rPr>
              <a:t> Оценка эффективности и подведение итогов отдельных мероприятий и программы в целом. </a:t>
            </a:r>
            <a:endParaRPr/>
          </a:p>
        </p:txBody>
      </p:sp>
      <p:pic>
        <p:nvPicPr>
          <p:cNvPr id="1187" name="" descr=""/>
          <p:cNvPicPr/>
          <p:nvPr/>
        </p:nvPicPr>
        <p:blipFill>
          <a:blip r:embed="rId1"/>
          <a:stretch/>
        </p:blipFill>
        <p:spPr>
          <a:xfrm>
            <a:off x="665280" y="358920"/>
            <a:ext cx="1283400" cy="1361160"/>
          </a:xfrm>
          <a:prstGeom prst="rect">
            <a:avLst/>
          </a:prstGeom>
          <a:ln>
            <a:noFill/>
          </a:ln>
        </p:spPr>
      </p:pic>
    </p:spTree>
  </p:cSld>
  <p:timing>
    <p:tnLst>
      <p:par>
        <p:cTn id="567" dur="indefinite" restart="never" nodeType="tmRoot">
          <p:childTnLst>
            <p:seq>
              <p:cTn id="568" nodeType="mainSeq"/>
              <p:prevCondLst>
                <p:cond delay="0" evt="onPrev">
                  <p:tgtEl>
                    <p:sldTgt/>
                  </p:tgtEl>
                </p:cond>
              </p:prevCondLst>
              <p:nextCondLst>
                <p:cond delay="0" evt="onNext">
                  <p:tgtEl>
                    <p:sldTgt/>
                  </p:tgtEl>
                </p:cond>
              </p:nextCondLst>
            </p:seq>
          </p:childTnLst>
        </p:cTn>
      </p:par>
    </p:tnLst>
  </p:timing>
</p:sld>
</file>

<file path=ppt/slides/slide144.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88" name="CustomShape 1"/>
          <p:cNvSpPr/>
          <p:nvPr/>
        </p:nvSpPr>
        <p:spPr>
          <a:xfrm>
            <a:off x="2735280" y="690120"/>
            <a:ext cx="6739920" cy="724680"/>
          </a:xfrm>
          <a:prstGeom prst="rect">
            <a:avLst/>
          </a:prstGeom>
          <a:noFill/>
          <a:ln>
            <a:noFill/>
          </a:ln>
        </p:spPr>
        <p:style>
          <a:lnRef idx="0"/>
          <a:fillRef idx="0"/>
          <a:effectRef idx="0"/>
          <a:fontRef idx="minor"/>
        </p:style>
        <p:txBody>
          <a:bodyPr lIns="90000" rIns="90000" tIns="46800" bIns="46800"/>
          <a:p>
            <a:pPr algn="ctr">
              <a:lnSpc>
                <a:spcPct val="100000"/>
              </a:lnSpc>
            </a:pPr>
            <a:r>
              <a:rPr b="1" lang="ru-RU" sz="4400" strike="noStrike">
                <a:solidFill>
                  <a:srgbClr val="000000"/>
                </a:solidFill>
                <a:latin typeface="Garamond"/>
                <a:ea typeface="DejaVu Sans"/>
              </a:rPr>
              <a:t>Ожидаемый результат:</a:t>
            </a:r>
            <a:endParaRPr/>
          </a:p>
        </p:txBody>
      </p:sp>
      <p:sp>
        <p:nvSpPr>
          <p:cNvPr id="1189" name="CustomShape 2"/>
          <p:cNvSpPr/>
          <p:nvPr/>
        </p:nvSpPr>
        <p:spPr>
          <a:xfrm>
            <a:off x="663120" y="1954080"/>
            <a:ext cx="8595720" cy="4903200"/>
          </a:xfrm>
          <a:prstGeom prst="rect">
            <a:avLst/>
          </a:prstGeom>
          <a:noFill/>
          <a:ln>
            <a:noFill/>
          </a:ln>
        </p:spPr>
        <p:style>
          <a:lnRef idx="0"/>
          <a:fillRef idx="0"/>
          <a:effectRef idx="0"/>
          <a:fontRef idx="minor"/>
        </p:style>
        <p:txBody>
          <a:bodyPr lIns="90000" rIns="90000" tIns="46800" bIns="46800"/>
          <a:p>
            <a:pPr>
              <a:lnSpc>
                <a:spcPct val="80000"/>
              </a:lnSpc>
              <a:buSzPct val="70000"/>
              <a:buFont typeface="Wingdings" charset="2"/>
              <a:buChar char=""/>
            </a:pPr>
            <a:r>
              <a:rPr lang="ru-RU" sz="1600" strike="noStrike">
                <a:solidFill>
                  <a:srgbClr val="3333ff"/>
                </a:solidFill>
                <a:latin typeface="Garamond"/>
                <a:ea typeface="DejaVu Sans"/>
              </a:rPr>
              <a:t>Увеличение числа семей, получивших системную психосоциальную помощь на всех этапах заболевания – с 30 до 60 семей. </a:t>
            </a:r>
            <a:endParaRPr/>
          </a:p>
          <a:p>
            <a:pPr>
              <a:lnSpc>
                <a:spcPct val="80000"/>
              </a:lnSpc>
              <a:buSzPct val="70000"/>
              <a:buFont typeface="Wingdings" charset="2"/>
              <a:buChar char=""/>
            </a:pPr>
            <a:r>
              <a:rPr lang="ru-RU" sz="1600" strike="noStrike">
                <a:solidFill>
                  <a:srgbClr val="3333ff"/>
                </a:solidFill>
                <a:latin typeface="Garamond"/>
                <a:ea typeface="DejaVu Sans"/>
              </a:rPr>
              <a:t>Повышение в обществе степени социальной ответственности и активной включенности в процесс помощи детям/подросткам с онкозаболеваниями, путем привлечения внимания к проблемам детей и родителей с онкологией</a:t>
            </a:r>
            <a:endParaRPr/>
          </a:p>
          <a:p>
            <a:pPr>
              <a:lnSpc>
                <a:spcPct val="80000"/>
              </a:lnSpc>
              <a:buSzPct val="70000"/>
              <a:buFont typeface="Wingdings" charset="2"/>
              <a:buChar char=""/>
            </a:pPr>
            <a:r>
              <a:rPr lang="ru-RU" sz="1600" strike="noStrike">
                <a:solidFill>
                  <a:srgbClr val="3333ff"/>
                </a:solidFill>
                <a:latin typeface="Garamond"/>
                <a:ea typeface="DejaVu Sans"/>
              </a:rPr>
              <a:t>Семьи смогу расширить свое социальное пространство в общении со всеми участниками.</a:t>
            </a:r>
            <a:endParaRPr/>
          </a:p>
          <a:p>
            <a:pPr>
              <a:lnSpc>
                <a:spcPct val="80000"/>
              </a:lnSpc>
              <a:buSzPct val="70000"/>
              <a:buFont typeface="Wingdings" charset="2"/>
              <a:buChar char=""/>
            </a:pPr>
            <a:r>
              <a:rPr lang="ru-RU" sz="1600" strike="noStrike">
                <a:solidFill>
                  <a:srgbClr val="3333ff"/>
                </a:solidFill>
                <a:latin typeface="Garamond"/>
                <a:ea typeface="DejaVu Sans"/>
              </a:rPr>
              <a:t>Приобретение семьями социально активной позиции в решении своей жизненной ситуации и развитие навыков самопомощи.</a:t>
            </a:r>
            <a:endParaRPr/>
          </a:p>
          <a:p>
            <a:pPr>
              <a:lnSpc>
                <a:spcPct val="80000"/>
              </a:lnSpc>
              <a:buSzPct val="70000"/>
              <a:buFont typeface="Wingdings" charset="2"/>
              <a:buChar char=""/>
            </a:pPr>
            <a:r>
              <a:rPr lang="ru-RU" sz="1600" strike="noStrike">
                <a:solidFill>
                  <a:srgbClr val="3333ff"/>
                </a:solidFill>
                <a:latin typeface="Garamond"/>
                <a:ea typeface="DejaVu Sans"/>
              </a:rPr>
              <a:t>Гармонизация (сохранение) психоэмоционального состояния пациента и его семьи;</a:t>
            </a:r>
            <a:endParaRPr/>
          </a:p>
          <a:p>
            <a:pPr>
              <a:lnSpc>
                <a:spcPct val="80000"/>
              </a:lnSpc>
              <a:buSzPct val="70000"/>
              <a:buFont typeface="Wingdings" charset="2"/>
              <a:buChar char=""/>
            </a:pPr>
            <a:r>
              <a:rPr lang="ru-RU" sz="1600" strike="noStrike">
                <a:solidFill>
                  <a:srgbClr val="3333ff"/>
                </a:solidFill>
                <a:latin typeface="Garamond"/>
                <a:ea typeface="DejaVu Sans"/>
              </a:rPr>
              <a:t>Раскрытие и развитие внутреннего потенциала; Возможность осуществления профессионального самоопределения и творческой самореализации каждого участника Проекта; </a:t>
            </a:r>
            <a:endParaRPr/>
          </a:p>
          <a:p>
            <a:pPr>
              <a:lnSpc>
                <a:spcPct val="80000"/>
              </a:lnSpc>
              <a:buSzPct val="70000"/>
              <a:buFont typeface="Wingdings" charset="2"/>
              <a:buChar char=""/>
            </a:pPr>
            <a:r>
              <a:rPr lang="ru-RU" sz="1600" strike="noStrike">
                <a:solidFill>
                  <a:srgbClr val="3333ff"/>
                </a:solidFill>
                <a:latin typeface="Garamond"/>
                <a:ea typeface="DejaVu Sans"/>
              </a:rPr>
              <a:t>Реализация данного проекта активизирует ресурсы семьи и сообществ на поиск собственных решений и задаёт долгосрочную перспективу для развития и стабильной работы самоорганизующейся системы социальной взаимопомощи.</a:t>
            </a:r>
            <a:endParaRPr/>
          </a:p>
          <a:p>
            <a:pPr>
              <a:lnSpc>
                <a:spcPct val="80000"/>
              </a:lnSpc>
              <a:buSzPct val="70000"/>
              <a:buFont typeface="Wingdings" charset="2"/>
              <a:buChar char=""/>
            </a:pPr>
            <a:r>
              <a:rPr lang="ru-RU" sz="1600" strike="noStrike">
                <a:solidFill>
                  <a:srgbClr val="3333ff"/>
                </a:solidFill>
                <a:latin typeface="Garamond"/>
                <a:ea typeface="DejaVu Sans"/>
              </a:rPr>
              <a:t>Создание условий для развития системы оказания психологической помощи на всех этапах заболевания и системы реабилитации.</a:t>
            </a:r>
            <a:endParaRPr/>
          </a:p>
        </p:txBody>
      </p:sp>
      <p:pic>
        <p:nvPicPr>
          <p:cNvPr id="1190" name="" descr=""/>
          <p:cNvPicPr/>
          <p:nvPr/>
        </p:nvPicPr>
        <p:blipFill>
          <a:blip r:embed="rId1"/>
          <a:stretch/>
        </p:blipFill>
        <p:spPr>
          <a:xfrm>
            <a:off x="851040" y="254160"/>
            <a:ext cx="1593000" cy="1593000"/>
          </a:xfrm>
          <a:prstGeom prst="rect">
            <a:avLst/>
          </a:prstGeom>
          <a:ln>
            <a:noFill/>
          </a:ln>
        </p:spPr>
      </p:pic>
    </p:spTree>
  </p:cSld>
  <p:timing>
    <p:tnLst>
      <p:par>
        <p:cTn id="569" dur="indefinite" restart="never" nodeType="tmRoot">
          <p:childTnLst>
            <p:seq>
              <p:cTn id="570" nodeType="mainSeq"/>
              <p:prevCondLst>
                <p:cond delay="0" evt="onPrev">
                  <p:tgtEl>
                    <p:sldTgt/>
                  </p:tgtEl>
                </p:cond>
              </p:prevCondLst>
              <p:nextCondLst>
                <p:cond delay="0" evt="onNext">
                  <p:tgtEl>
                    <p:sldTgt/>
                  </p:tgtEl>
                </p:cond>
              </p:nextCondLst>
            </p:seq>
          </p:childTnLst>
        </p:cTn>
      </p:par>
    </p:tnLst>
  </p:timing>
</p:sld>
</file>

<file path=ppt/slides/slide145.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91" name="CustomShape 1"/>
          <p:cNvSpPr/>
          <p:nvPr/>
        </p:nvSpPr>
        <p:spPr>
          <a:xfrm>
            <a:off x="677520" y="609120"/>
            <a:ext cx="8595720" cy="1320120"/>
          </a:xfrm>
          <a:prstGeom prst="rect">
            <a:avLst/>
          </a:prstGeom>
          <a:noFill/>
          <a:ln>
            <a:noFill/>
          </a:ln>
        </p:spPr>
        <p:style>
          <a:lnRef idx="0"/>
          <a:fillRef idx="0"/>
          <a:effectRef idx="0"/>
          <a:fontRef idx="minor"/>
        </p:style>
        <p:txBody>
          <a:bodyPr lIns="90000" rIns="90000" tIns="46800" bIns="46800"/>
          <a:p>
            <a:pPr algn="ctr">
              <a:lnSpc>
                <a:spcPct val="100000"/>
              </a:lnSpc>
            </a:pPr>
            <a:r>
              <a:rPr b="1" lang="ru-RU" sz="4400" strike="noStrike">
                <a:solidFill>
                  <a:srgbClr val="000000"/>
                </a:solidFill>
                <a:latin typeface="Garamond"/>
                <a:ea typeface="DejaVu Sans"/>
              </a:rPr>
              <a:t>Наши мероприятия:</a:t>
            </a:r>
            <a:endParaRPr/>
          </a:p>
        </p:txBody>
      </p:sp>
      <p:pic>
        <p:nvPicPr>
          <p:cNvPr id="1192" name="" descr=""/>
          <p:cNvPicPr/>
          <p:nvPr/>
        </p:nvPicPr>
        <p:blipFill>
          <a:blip r:embed="rId1"/>
          <a:stretch/>
        </p:blipFill>
        <p:spPr>
          <a:xfrm rot="21219600">
            <a:off x="705600" y="2996640"/>
            <a:ext cx="1793160" cy="2690640"/>
          </a:xfrm>
          <a:prstGeom prst="rect">
            <a:avLst/>
          </a:prstGeom>
          <a:ln>
            <a:noFill/>
          </a:ln>
        </p:spPr>
      </p:pic>
      <p:pic>
        <p:nvPicPr>
          <p:cNvPr id="1193" name="" descr=""/>
          <p:cNvPicPr/>
          <p:nvPr/>
        </p:nvPicPr>
        <p:blipFill>
          <a:blip r:embed="rId2"/>
          <a:stretch/>
        </p:blipFill>
        <p:spPr>
          <a:xfrm rot="213600">
            <a:off x="4114440" y="4426560"/>
            <a:ext cx="2841480" cy="1893960"/>
          </a:xfrm>
          <a:prstGeom prst="rect">
            <a:avLst/>
          </a:prstGeom>
          <a:ln>
            <a:noFill/>
          </a:ln>
        </p:spPr>
      </p:pic>
      <p:pic>
        <p:nvPicPr>
          <p:cNvPr id="1194" name="" descr=""/>
          <p:cNvPicPr/>
          <p:nvPr/>
        </p:nvPicPr>
        <p:blipFill>
          <a:blip r:embed="rId3"/>
          <a:stretch/>
        </p:blipFill>
        <p:spPr>
          <a:xfrm rot="371400">
            <a:off x="6876000" y="2726640"/>
            <a:ext cx="1835640" cy="2754720"/>
          </a:xfrm>
          <a:prstGeom prst="rect">
            <a:avLst/>
          </a:prstGeom>
          <a:ln>
            <a:noFill/>
          </a:ln>
        </p:spPr>
      </p:pic>
      <p:pic>
        <p:nvPicPr>
          <p:cNvPr id="1195" name="" descr=""/>
          <p:cNvPicPr/>
          <p:nvPr/>
        </p:nvPicPr>
        <p:blipFill>
          <a:blip r:embed="rId4"/>
          <a:stretch/>
        </p:blipFill>
        <p:spPr>
          <a:xfrm rot="447000">
            <a:off x="5654160" y="1866960"/>
            <a:ext cx="1780200" cy="2673000"/>
          </a:xfrm>
          <a:prstGeom prst="rect">
            <a:avLst/>
          </a:prstGeom>
          <a:ln>
            <a:noFill/>
          </a:ln>
        </p:spPr>
      </p:pic>
      <p:pic>
        <p:nvPicPr>
          <p:cNvPr id="1196" name="" descr=""/>
          <p:cNvPicPr/>
          <p:nvPr/>
        </p:nvPicPr>
        <p:blipFill>
          <a:blip r:embed="rId5"/>
          <a:stretch/>
        </p:blipFill>
        <p:spPr>
          <a:xfrm rot="21294600">
            <a:off x="2412720" y="3688920"/>
            <a:ext cx="1706400" cy="2561400"/>
          </a:xfrm>
          <a:prstGeom prst="rect">
            <a:avLst/>
          </a:prstGeom>
          <a:ln>
            <a:noFill/>
          </a:ln>
        </p:spPr>
      </p:pic>
      <p:pic>
        <p:nvPicPr>
          <p:cNvPr id="1197" name="" descr=""/>
          <p:cNvPicPr/>
          <p:nvPr/>
        </p:nvPicPr>
        <p:blipFill>
          <a:blip r:embed="rId6"/>
          <a:stretch/>
        </p:blipFill>
        <p:spPr>
          <a:xfrm>
            <a:off x="2914920" y="2535480"/>
            <a:ext cx="2561760" cy="1706760"/>
          </a:xfrm>
          <a:prstGeom prst="rect">
            <a:avLst/>
          </a:prstGeom>
          <a:ln>
            <a:noFill/>
          </a:ln>
        </p:spPr>
      </p:pic>
    </p:spTree>
  </p:cSld>
  <p:timing>
    <p:tnLst>
      <p:par>
        <p:cTn id="571" dur="indefinite" restart="never" nodeType="tmRoot">
          <p:childTnLst>
            <p:seq>
              <p:cTn id="572" nodeType="mainSeq"/>
              <p:prevCondLst>
                <p:cond delay="0" evt="onPrev">
                  <p:tgtEl>
                    <p:sldTgt/>
                  </p:tgtEl>
                </p:cond>
              </p:prevCondLst>
              <p:nextCondLst>
                <p:cond delay="0" evt="onNext">
                  <p:tgtEl>
                    <p:sldTgt/>
                  </p:tgtEl>
                </p:cond>
              </p:nextCondLst>
            </p:seq>
          </p:childTnLst>
        </p:cTn>
      </p:par>
    </p:tnLst>
  </p:timing>
</p:sld>
</file>

<file path=ppt/slides/slide146.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98" name="CustomShape 1"/>
          <p:cNvSpPr/>
          <p:nvPr/>
        </p:nvSpPr>
        <p:spPr>
          <a:xfrm>
            <a:off x="445680" y="4398840"/>
            <a:ext cx="7689240" cy="2112480"/>
          </a:xfrm>
          <a:prstGeom prst="rect">
            <a:avLst/>
          </a:prstGeom>
          <a:noFill/>
          <a:ln>
            <a:noFill/>
          </a:ln>
        </p:spPr>
        <p:style>
          <a:lnRef idx="0"/>
          <a:fillRef idx="0"/>
          <a:effectRef idx="0"/>
          <a:fontRef idx="minor"/>
        </p:style>
        <p:txBody>
          <a:bodyPr lIns="90000" rIns="90000" tIns="45000" bIns="45000"/>
          <a:p>
            <a:pPr>
              <a:lnSpc>
                <a:spcPct val="100000"/>
              </a:lnSpc>
            </a:pPr>
            <a:endParaRPr/>
          </a:p>
          <a:p>
            <a:pPr algn="r">
              <a:lnSpc>
                <a:spcPct val="100000"/>
              </a:lnSpc>
            </a:pPr>
            <a:r>
              <a:rPr lang="ru-RU" sz="3200" strike="noStrike">
                <a:solidFill>
                  <a:srgbClr val="000000"/>
                </a:solidFill>
                <a:latin typeface="Garamond"/>
                <a:ea typeface="DejaVu Sans"/>
              </a:rPr>
              <a:t>+7 (4822) 47-59-14,</a:t>
            </a:r>
            <a:endParaRPr/>
          </a:p>
          <a:p>
            <a:pPr algn="r">
              <a:lnSpc>
                <a:spcPct val="100000"/>
              </a:lnSpc>
            </a:pPr>
            <a:r>
              <a:rPr lang="ru-RU" sz="3200" strike="noStrike">
                <a:solidFill>
                  <a:srgbClr val="000000"/>
                </a:solidFill>
                <a:latin typeface="Garamond"/>
                <a:ea typeface="DejaVu Sans"/>
              </a:rPr>
              <a:t> </a:t>
            </a:r>
            <a:r>
              <a:rPr lang="ru-RU" sz="3200" strike="noStrike" u="sng">
                <a:solidFill>
                  <a:srgbClr val="54a021"/>
                </a:solidFill>
                <a:latin typeface="Garamond"/>
                <a:ea typeface="DejaVu Sans"/>
              </a:rPr>
              <a:t>dobriymir@list.ru</a:t>
            </a:r>
            <a:r>
              <a:rPr lang="ru-RU" sz="3200" strike="noStrike">
                <a:solidFill>
                  <a:srgbClr val="54a021"/>
                </a:solidFill>
                <a:latin typeface="Garamond"/>
                <a:ea typeface="DejaVu Sans"/>
              </a:rPr>
              <a:t>,</a:t>
            </a:r>
            <a:endParaRPr/>
          </a:p>
          <a:p>
            <a:pPr algn="r">
              <a:lnSpc>
                <a:spcPct val="100000"/>
              </a:lnSpc>
            </a:pPr>
            <a:r>
              <a:rPr lang="ru-RU" sz="3200" strike="noStrike">
                <a:solidFill>
                  <a:srgbClr val="54a021"/>
                </a:solidFill>
                <a:latin typeface="Garamond"/>
                <a:ea typeface="DejaVu Sans"/>
              </a:rPr>
              <a:t> </a:t>
            </a:r>
            <a:r>
              <a:rPr lang="ru-RU" sz="3200" strike="noStrike">
                <a:solidFill>
                  <a:srgbClr val="54a021"/>
                </a:solidFill>
                <a:latin typeface="Garamond"/>
                <a:ea typeface="DejaVu Sans"/>
              </a:rPr>
              <a:t>www.dobriy-mir.ru </a:t>
            </a:r>
            <a:endParaRPr/>
          </a:p>
          <a:p>
            <a:pPr>
              <a:lnSpc>
                <a:spcPct val="100000"/>
              </a:lnSpc>
            </a:pPr>
            <a:endParaRPr/>
          </a:p>
        </p:txBody>
      </p:sp>
      <p:pic>
        <p:nvPicPr>
          <p:cNvPr id="1199" name="Рисунок 4" descr=""/>
          <p:cNvPicPr/>
          <p:nvPr/>
        </p:nvPicPr>
        <p:blipFill>
          <a:blip r:embed="rId1"/>
          <a:stretch/>
        </p:blipFill>
        <p:spPr>
          <a:xfrm>
            <a:off x="530280" y="3546360"/>
            <a:ext cx="3488400" cy="3069720"/>
          </a:xfrm>
          <a:prstGeom prst="rect">
            <a:avLst/>
          </a:prstGeom>
          <a:ln>
            <a:noFill/>
          </a:ln>
        </p:spPr>
      </p:pic>
      <p:sp>
        <p:nvSpPr>
          <p:cNvPr id="1200" name="CustomShape 2"/>
          <p:cNvSpPr/>
          <p:nvPr/>
        </p:nvSpPr>
        <p:spPr>
          <a:xfrm>
            <a:off x="1035000" y="1125360"/>
            <a:ext cx="7994160" cy="1556280"/>
          </a:xfrm>
          <a:prstGeom prst="rect">
            <a:avLst/>
          </a:prstGeom>
          <a:noFill/>
          <a:ln>
            <a:noFill/>
          </a:ln>
        </p:spPr>
        <p:style>
          <a:lnRef idx="0"/>
          <a:fillRef idx="0"/>
          <a:effectRef idx="0"/>
          <a:fontRef idx="minor"/>
        </p:style>
        <p:txBody>
          <a:bodyPr lIns="90000" rIns="90000" tIns="46800" bIns="46800"/>
          <a:p>
            <a:pPr algn="ctr">
              <a:lnSpc>
                <a:spcPct val="100000"/>
              </a:lnSpc>
            </a:pPr>
            <a:r>
              <a:rPr lang="ru-RU" sz="9600" strike="noStrike">
                <a:solidFill>
                  <a:srgbClr val="54a021"/>
                </a:solidFill>
                <a:latin typeface="Monotype Corsiva"/>
                <a:ea typeface="DejaVu Sans"/>
              </a:rPr>
              <a:t>БлагоДарим!</a:t>
            </a:r>
            <a:endParaRPr/>
          </a:p>
        </p:txBody>
      </p:sp>
    </p:spTree>
  </p:cSld>
  <p:timing>
    <p:tnLst>
      <p:par>
        <p:cTn id="573" dur="indefinite" restart="never" nodeType="tmRoot">
          <p:childTnLst>
            <p:seq>
              <p:cTn id="574" nodeType="mainSeq"/>
              <p:prevCondLst>
                <p:cond delay="0" evt="onPrev">
                  <p:tgtEl>
                    <p:sldTgt/>
                  </p:tgtEl>
                </p:cond>
              </p:prevCondLst>
              <p:nextCondLst>
                <p:cond delay="0" evt="onNext">
                  <p:tgtEl>
                    <p:sldTgt/>
                  </p:tgtEl>
                </p:cond>
              </p:nextCondLst>
            </p:seq>
          </p:childTnLst>
        </p:cTn>
      </p:par>
    </p:tnLst>
  </p:timing>
</p:sld>
</file>

<file path=ppt/slides/slide14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1" name="CustomShape 1"/>
          <p:cNvSpPr/>
          <p:nvPr/>
        </p:nvSpPr>
        <p:spPr>
          <a:xfrm>
            <a:off x="-3960" y="450000"/>
            <a:ext cx="9200880" cy="4447800"/>
          </a:xfrm>
          <a:prstGeom prst="rect">
            <a:avLst/>
          </a:prstGeom>
          <a:noFill/>
          <a:ln>
            <a:noFill/>
          </a:ln>
        </p:spPr>
        <p:style>
          <a:lnRef idx="0"/>
          <a:fillRef idx="0"/>
          <a:effectRef idx="0"/>
          <a:fontRef idx="minor"/>
        </p:style>
        <p:txBody>
          <a:bodyPr lIns="90000" rIns="90000" tIns="45000" bIns="45000"/>
          <a:p>
            <a:pPr algn="ctr">
              <a:lnSpc>
                <a:spcPct val="100000"/>
              </a:lnSpc>
            </a:pPr>
            <a:r>
              <a:rPr b="1" lang="ru-RU" sz="1000" strike="noStrike">
                <a:latin typeface="Arial"/>
              </a:rPr>
              <a:t>Доклад на конференцию 15.10.2015 г.</a:t>
            </a:r>
            <a:endParaRPr/>
          </a:p>
          <a:p>
            <a:pPr algn="ctr">
              <a:lnSpc>
                <a:spcPct val="100000"/>
              </a:lnSpc>
            </a:pPr>
            <a:r>
              <a:rPr b="1" lang="ru-RU" sz="1000" strike="noStrike">
                <a:latin typeface="Arial"/>
              </a:rPr>
              <a:t> </a:t>
            </a:r>
            <a:endParaRPr/>
          </a:p>
          <a:p>
            <a:pPr>
              <a:lnSpc>
                <a:spcPct val="100000"/>
              </a:lnSpc>
            </a:pPr>
            <a:r>
              <a:rPr b="1" lang="ru-RU" sz="1000" strike="noStrike">
                <a:latin typeface="Arial"/>
              </a:rPr>
              <a:t>Правовое регулирование проведения детских реабилитационных благотворительных программ является комплексным, т. е. при проведении таких программ пересекаются как регулирование благотворительной деятельности так и регулирование деятельности по организации детского лагеря. </a:t>
            </a:r>
            <a:endParaRPr/>
          </a:p>
          <a:p>
            <a:pPr>
              <a:lnSpc>
                <a:spcPct val="100000"/>
              </a:lnSpc>
            </a:pPr>
            <a:endParaRPr/>
          </a:p>
          <a:p>
            <a:pPr>
              <a:lnSpc>
                <a:spcPct val="100000"/>
              </a:lnSpc>
            </a:pPr>
            <a:r>
              <a:rPr lang="ru-RU" sz="1000" strike="noStrike">
                <a:latin typeface="Arial"/>
              </a:rPr>
              <a:t>1. НПА</a:t>
            </a:r>
            <a:endParaRPr/>
          </a:p>
          <a:p>
            <a:pPr>
              <a:lnSpc>
                <a:spcPct val="100000"/>
              </a:lnSpc>
            </a:pPr>
            <a:r>
              <a:rPr lang="ru-RU" sz="1000" strike="noStrike">
                <a:latin typeface="Arial"/>
              </a:rPr>
              <a:t>Гражданский кодекс РФ, ФЗ «О некоммерческих организациях» , ФЗ «О благотворительной деятельности и благотворительных организациях», Трудовой кодекс РФ, ФЗ «О персональных данных», ФЗ «Об основах охраны здоровья граждан в Российской Федерации», ФЗ «Об основных гарантиях прав ребенка в Российской Федерации», САНИТАРНО-ЭПИДЕМИОЛОГИЧЕСКИЕ ТРЕБОВАНИЯ</a:t>
            </a:r>
            <a:endParaRPr/>
          </a:p>
          <a:p>
            <a:pPr>
              <a:lnSpc>
                <a:spcPct val="100000"/>
              </a:lnSpc>
            </a:pPr>
            <a:r>
              <a:rPr lang="ru-RU" sz="1000" strike="noStrike">
                <a:latin typeface="Arial"/>
              </a:rPr>
              <a:t>К УСТРОЙСТВУ, СОДЕРЖАНИЮ И ОРГАНИЗАЦИИ РАБОТЫ СТАЦИОНАРНЫХ ОРГАНИЗАЦИЙ ОТДЫХА И ОЗДОРОВЛЕНИЯ ДЕТЕЙ</a:t>
            </a:r>
            <a:endParaRPr/>
          </a:p>
          <a:p>
            <a:pPr>
              <a:lnSpc>
                <a:spcPct val="100000"/>
              </a:lnSpc>
            </a:pPr>
            <a:r>
              <a:rPr lang="ru-RU" sz="1000" strike="noStrike">
                <a:latin typeface="Arial"/>
              </a:rPr>
              <a:t>(СанПиН 2.4.4.3155-13)</a:t>
            </a:r>
            <a:endParaRPr/>
          </a:p>
          <a:p>
            <a:pPr>
              <a:lnSpc>
                <a:spcPct val="100000"/>
              </a:lnSpc>
            </a:pPr>
            <a:endParaRPr/>
          </a:p>
        </p:txBody>
      </p:sp>
    </p:spTree>
  </p:cSld>
  <p:timing>
    <p:tnLst>
      <p:par>
        <p:cTn id="575" dur="indefinite" restart="never" nodeType="tmRoot">
          <p:childTnLst>
            <p:seq>
              <p:cTn id="576" nodeType="mainSeq"/>
              <p:prevCondLst>
                <p:cond delay="0" evt="onPrev">
                  <p:tgtEl>
                    <p:sldTgt/>
                  </p:tgtEl>
                </p:cond>
              </p:prevCondLst>
              <p:nextCondLst>
                <p:cond delay="0" evt="onNext">
                  <p:tgtEl>
                    <p:sldTgt/>
                  </p:tgtEl>
                </p:cond>
              </p:nextCondLst>
            </p:seq>
          </p:childTnLst>
        </p:cTn>
      </p:par>
    </p:tnLst>
  </p:timing>
</p:sld>
</file>

<file path=ppt/slides/slide14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2" name="CustomShape 1"/>
          <p:cNvSpPr/>
          <p:nvPr/>
        </p:nvSpPr>
        <p:spPr>
          <a:xfrm>
            <a:off x="72000" y="432000"/>
            <a:ext cx="8999640" cy="4332600"/>
          </a:xfrm>
          <a:prstGeom prst="rect">
            <a:avLst/>
          </a:prstGeom>
          <a:noFill/>
          <a:ln>
            <a:noFill/>
          </a:ln>
        </p:spPr>
        <p:style>
          <a:lnRef idx="0"/>
          <a:fillRef idx="0"/>
          <a:effectRef idx="0"/>
          <a:fontRef idx="minor"/>
        </p:style>
        <p:txBody>
          <a:bodyPr lIns="90000" rIns="90000" tIns="45000" bIns="45000"/>
          <a:p>
            <a:pPr algn="just">
              <a:lnSpc>
                <a:spcPct val="100000"/>
              </a:lnSpc>
            </a:pPr>
            <a:r>
              <a:rPr b="1" lang="ru-RU" sz="1000" strike="noStrike">
                <a:latin typeface="Arial"/>
              </a:rPr>
              <a:t>2</a:t>
            </a:r>
            <a:r>
              <a:rPr lang="ru-RU" sz="1000" strike="noStrike">
                <a:latin typeface="Arial"/>
              </a:rPr>
              <a:t>. </a:t>
            </a:r>
            <a:r>
              <a:rPr b="1" lang="ru-RU" sz="1000" strike="noStrike">
                <a:latin typeface="Arial"/>
              </a:rPr>
              <a:t>Благотворительная деятельность по реабилитации — правовые основы.</a:t>
            </a:r>
            <a:endParaRPr/>
          </a:p>
          <a:p>
            <a:pPr algn="just">
              <a:lnSpc>
                <a:spcPct val="100000"/>
              </a:lnSpc>
            </a:pPr>
            <a:endParaRPr/>
          </a:p>
          <a:p>
            <a:pPr algn="just">
              <a:lnSpc>
                <a:spcPct val="100000"/>
              </a:lnSpc>
            </a:pPr>
            <a:r>
              <a:rPr lang="ru-RU" sz="1000" strike="noStrike">
                <a:latin typeface="Arial"/>
              </a:rPr>
              <a:t>Благотворительностью могут заниматься все организации и частные лица, однако ФЗ «О благотворительной деятельности и благотворительных организациях» предусмотрено, что такая деятельность осуществляется путем поддержки действующей или создания новой благотворительной организации. Таким образом реабилитационные благотворительные программы предполагают наличие благотворительной организации, соответствующая деятельность которой предусмотрена уставом этой организации,, которая вправе получать пожертвования, привлекать волонтеров.</a:t>
            </a:r>
            <a:endParaRPr/>
          </a:p>
          <a:p>
            <a:pPr algn="just">
              <a:lnSpc>
                <a:spcPct val="100000"/>
              </a:lnSpc>
            </a:pPr>
            <a:r>
              <a:rPr lang="ru-RU" sz="1000" strike="noStrike">
                <a:latin typeface="Arial"/>
              </a:rPr>
              <a:t>Коммерческие организации также могут заниматься реабилитацией (не запрещено), но пожертвования принимать при этом нельзя, т. к. содержится прямой запрет в законе (запрет на дарение между коммерческими организациями). Также для коммерческой организации представляется проблематичным получать безвозмездные работы/услуги, а также привлекать волонтеров, поскольку привлечение волонтеров может вызвать сомнения, что их используют как бесплатный труд, т.к. все же основной целью деятельности коммерческой организации является получение прибыли.</a:t>
            </a:r>
            <a:endParaRPr/>
          </a:p>
          <a:p>
            <a:pPr algn="just">
              <a:lnSpc>
                <a:spcPct val="100000"/>
              </a:lnSpc>
            </a:pPr>
            <a:r>
              <a:rPr lang="ru-RU" sz="1000" strike="noStrike">
                <a:latin typeface="Arial"/>
              </a:rPr>
              <a:t>Иные некоммерческие организации также могут заниматься реабилитацией, однако здесь возникает ряд сложностей. Любая некоммерческая организация обладает специальной правоспособностью, т. е. изначально создана для осуществления какой-либо деятельности (например образовательная организация). Поэтому появление в структуре такой некоммерческой организации нового вида деятельности, не связанного с основным, повлечет за собой возможную необходимость корректировки учредительных документов, локальных актов, кадрового состава, бухгалтерского и налогового учета и т. д.</a:t>
            </a:r>
            <a:endParaRPr/>
          </a:p>
          <a:p>
            <a:pPr algn="just">
              <a:lnSpc>
                <a:spcPct val="100000"/>
              </a:lnSpc>
            </a:pPr>
            <a:r>
              <a:rPr lang="ru-RU" sz="1000" strike="noStrike">
                <a:latin typeface="Arial"/>
              </a:rPr>
              <a:t>Поэтому, учитывая вышеизложенное, целесообразно, чтобы проведением реабилитационных благотворительных программ занималась все же благотворительная организация.</a:t>
            </a:r>
            <a:endParaRPr/>
          </a:p>
          <a:p>
            <a:pPr>
              <a:lnSpc>
                <a:spcPct val="100000"/>
              </a:lnSpc>
            </a:pPr>
            <a:endParaRPr/>
          </a:p>
        </p:txBody>
      </p:sp>
    </p:spTree>
  </p:cSld>
  <p:timing>
    <p:tnLst>
      <p:par>
        <p:cTn id="577" dur="indefinite" restart="never" nodeType="tmRoot">
          <p:childTnLst>
            <p:seq>
              <p:cTn id="578" nodeType="mainSeq"/>
              <p:prevCondLst>
                <p:cond delay="0" evt="onPrev">
                  <p:tgtEl>
                    <p:sldTgt/>
                  </p:tgtEl>
                </p:cond>
              </p:prevCondLst>
              <p:nextCondLst>
                <p:cond delay="0" evt="onNext">
                  <p:tgtEl>
                    <p:sldTgt/>
                  </p:tgtEl>
                </p:cond>
              </p:nextCondLst>
            </p:seq>
          </p:childTnLst>
        </p:cTn>
      </p:par>
    </p:tnLst>
  </p:timing>
</p:sld>
</file>

<file path=ppt/slides/slide14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3" name="CustomShape 1"/>
          <p:cNvSpPr/>
          <p:nvPr/>
        </p:nvSpPr>
        <p:spPr>
          <a:xfrm>
            <a:off x="180000" y="468000"/>
            <a:ext cx="4575600" cy="797040"/>
          </a:xfrm>
          <a:prstGeom prst="rect">
            <a:avLst/>
          </a:prstGeom>
          <a:noFill/>
          <a:ln>
            <a:noFill/>
          </a:ln>
        </p:spPr>
        <p:style>
          <a:lnRef idx="0"/>
          <a:fillRef idx="0"/>
          <a:effectRef idx="0"/>
          <a:fontRef idx="minor"/>
        </p:style>
        <p:txBody>
          <a:bodyPr lIns="90000" rIns="90000" tIns="45000" bIns="45000"/>
          <a:p>
            <a:r>
              <a:rPr b="1" lang="ru-RU" sz="1000" strike="noStrike">
                <a:latin typeface="Arial"/>
              </a:rPr>
              <a:t>2. Благотворительная деятельность по реабилитации — правовые основы.</a:t>
            </a:r>
            <a:endParaRPr/>
          </a:p>
          <a:p>
            <a:endParaRPr/>
          </a:p>
        </p:txBody>
      </p:sp>
      <p:sp>
        <p:nvSpPr>
          <p:cNvPr id="1204" name="CustomShape 2"/>
          <p:cNvSpPr/>
          <p:nvPr/>
        </p:nvSpPr>
        <p:spPr>
          <a:xfrm>
            <a:off x="144000" y="936000"/>
            <a:ext cx="8783640" cy="4679640"/>
          </a:xfrm>
          <a:prstGeom prst="rect">
            <a:avLst/>
          </a:prstGeom>
          <a:noFill/>
          <a:ln>
            <a:noFill/>
          </a:ln>
        </p:spPr>
        <p:style>
          <a:lnRef idx="0"/>
          <a:fillRef idx="0"/>
          <a:effectRef idx="0"/>
          <a:fontRef idx="minor"/>
        </p:style>
        <p:txBody>
          <a:bodyPr lIns="90000" rIns="90000" tIns="45000" bIns="45000"/>
          <a:p>
            <a:pPr algn="just">
              <a:lnSpc>
                <a:spcPct val="100000"/>
              </a:lnSpc>
            </a:pPr>
            <a:r>
              <a:rPr lang="ru-RU" sz="1000" strike="noStrike">
                <a:latin typeface="Arial"/>
              </a:rPr>
              <a:t>Благотворительные организации могут быть созданы в организационно-правовых формах, предусмотренных для некоммерческих организаций, чаще всего это фонды. Устав благотворительной организации включает в себя цели задачи организации в соответствии с одноименным законом, режим имущества, органы управления (правление, попечительский совет), описание программ и др.</a:t>
            </a:r>
            <a:endParaRPr/>
          </a:p>
          <a:p>
            <a:pPr algn="just">
              <a:lnSpc>
                <a:spcPct val="100000"/>
              </a:lnSpc>
            </a:pPr>
            <a:r>
              <a:rPr lang="ru-RU" sz="1000" strike="noStrike">
                <a:latin typeface="Arial"/>
              </a:rPr>
              <a:t>Основные принципы работы благотворительной организации: действия в правовом поле, информационная открытость и финансовая прозрачность, несовместимость с политикой, «осторожное» осуществление предпринимательской деятельности и направление доходов на уставные цели и задачи, осмотрительность в кадровой политике (оплата труда менеджмента - не более 20% поступлений, работа членов правления и попечительского .совета не оплачивается).</a:t>
            </a:r>
            <a:endParaRPr/>
          </a:p>
          <a:p>
            <a:pPr algn="just">
              <a:lnSpc>
                <a:spcPct val="100000"/>
              </a:lnSpc>
            </a:pPr>
            <a:r>
              <a:rPr lang="ru-RU" sz="1000" strike="noStrike">
                <a:latin typeface="Arial"/>
              </a:rPr>
              <a:t>Пожертвованиями являются безвозмездные денежные поступления с целевым назначением. Жертвователь имеет право потребовать отчета в расходовании пожертвования с приложением документов, поэтому любое изменение целевого назначения пожертвования должно быть согласовано с жертвователем. Следует также обращать вниманием на сроки, в течение которых пожертвование должно быть использовано (если такие сроки указаны). Пожертвование может быть отменено только в случае нецелевого расходования (без согласия жертвователя), в ином случае пожертвование отменить нельзя. </a:t>
            </a:r>
            <a:endParaRPr/>
          </a:p>
          <a:p>
            <a:pPr algn="just">
              <a:lnSpc>
                <a:spcPct val="100000"/>
              </a:lnSpc>
            </a:pPr>
            <a:r>
              <a:rPr lang="ru-RU" sz="1000" strike="noStrike">
                <a:latin typeface="Arial"/>
              </a:rPr>
              <a:t>Особые детали, связанные с налогообложением жертвователей. Законодательство не предоставляет никаких льгот компаниям, жертвующим средства для благотворительности, хотя физические лица имеют право на налоговый вычет при уплате подоходного налога. Поэтому средний бизнес чаще всего предпочитает предоставлять товары, работы или услуги бесплатно или со скидкой.</a:t>
            </a:r>
            <a:endParaRPr/>
          </a:p>
          <a:p>
            <a:pPr>
              <a:lnSpc>
                <a:spcPct val="100000"/>
              </a:lnSpc>
            </a:pPr>
            <a:endParaRPr/>
          </a:p>
        </p:txBody>
      </p:sp>
    </p:spTree>
  </p:cSld>
  <p:timing>
    <p:tnLst>
      <p:par>
        <p:cTn id="579" dur="indefinite" restart="never" nodeType="tmRoot">
          <p:childTnLst>
            <p:seq>
              <p:cTn id="580"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94" name="Рисунок 8" descr=""/>
          <p:cNvPicPr/>
          <p:nvPr/>
        </p:nvPicPr>
        <p:blipFill>
          <a:blip r:embed="rId1"/>
          <a:srcRect l="0" t="0" r="2457" b="2972"/>
          <a:stretch/>
        </p:blipFill>
        <p:spPr>
          <a:xfrm>
            <a:off x="4071960" y="2359080"/>
            <a:ext cx="5070960" cy="4497840"/>
          </a:xfrm>
          <a:prstGeom prst="rect">
            <a:avLst/>
          </a:prstGeom>
          <a:ln>
            <a:noFill/>
          </a:ln>
        </p:spPr>
      </p:pic>
      <p:sp>
        <p:nvSpPr>
          <p:cNvPr id="695" name="CustomShape 1"/>
          <p:cNvSpPr/>
          <p:nvPr/>
        </p:nvSpPr>
        <p:spPr>
          <a:xfrm>
            <a:off x="1000080" y="428760"/>
            <a:ext cx="7086240" cy="6469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600" strike="noStrike">
                <a:solidFill>
                  <a:srgbClr val="376092"/>
                </a:solidFill>
                <a:latin typeface="Tahoma"/>
                <a:ea typeface="Tahoma"/>
              </a:rPr>
              <a:t>Всегда помним и делаем </a:t>
            </a:r>
            <a:endParaRPr/>
          </a:p>
        </p:txBody>
      </p:sp>
      <p:pic>
        <p:nvPicPr>
          <p:cNvPr id="696" name="Picture 2" descr=""/>
          <p:cNvPicPr/>
          <p:nvPr/>
        </p:nvPicPr>
        <p:blipFill>
          <a:blip r:embed="rId2"/>
          <a:stretch/>
        </p:blipFill>
        <p:spPr>
          <a:xfrm>
            <a:off x="172800" y="5949360"/>
            <a:ext cx="1141920" cy="799200"/>
          </a:xfrm>
          <a:prstGeom prst="rect">
            <a:avLst/>
          </a:prstGeom>
          <a:ln>
            <a:noFill/>
          </a:ln>
        </p:spPr>
      </p:pic>
      <p:sp>
        <p:nvSpPr>
          <p:cNvPr id="697" name="Line 2"/>
          <p:cNvSpPr/>
          <p:nvPr/>
        </p:nvSpPr>
        <p:spPr>
          <a:xfrm>
            <a:off x="500040" y="1285560"/>
            <a:ext cx="7929360" cy="1800"/>
          </a:xfrm>
          <a:prstGeom prst="line">
            <a:avLst/>
          </a:prstGeom>
          <a:ln>
            <a:noFill/>
          </a:ln>
        </p:spPr>
      </p:sp>
      <p:sp>
        <p:nvSpPr>
          <p:cNvPr id="698" name="CustomShape 3"/>
          <p:cNvSpPr/>
          <p:nvPr/>
        </p:nvSpPr>
        <p:spPr>
          <a:xfrm>
            <a:off x="-108360" y="1291320"/>
            <a:ext cx="6119640" cy="5565600"/>
          </a:xfrm>
          <a:prstGeom prst="rect">
            <a:avLst/>
          </a:prstGeom>
          <a:noFill/>
          <a:ln>
            <a:noFill/>
          </a:ln>
        </p:spPr>
        <p:style>
          <a:lnRef idx="0"/>
          <a:fillRef idx="0"/>
          <a:effectRef idx="0"/>
          <a:fontRef idx="minor"/>
        </p:style>
        <p:txBody>
          <a:bodyPr lIns="90000" rIns="90000" tIns="45000" bIns="45000"/>
          <a:p>
            <a:endParaRPr/>
          </a:p>
          <a:p>
            <a:pPr lvl="1">
              <a:lnSpc>
                <a:spcPct val="107000"/>
              </a:lnSpc>
              <a:buFont typeface="Arial"/>
              <a:buChar char="•"/>
            </a:pPr>
            <a:r>
              <a:rPr b="1" lang="ru-RU" sz="2400" strike="noStrike">
                <a:solidFill>
                  <a:srgbClr val="000000"/>
                </a:solidFill>
                <a:latin typeface="Calibri"/>
                <a:ea typeface="Calibri"/>
              </a:rPr>
              <a:t>Изменение общественного мнения о милосердии и помощи </a:t>
            </a:r>
            <a:endParaRPr/>
          </a:p>
          <a:p>
            <a:pPr>
              <a:lnSpc>
                <a:spcPct val="107000"/>
              </a:lnSpc>
            </a:pPr>
            <a:endParaRPr/>
          </a:p>
          <a:p>
            <a:pPr lvl="1">
              <a:lnSpc>
                <a:spcPct val="107000"/>
              </a:lnSpc>
              <a:buFont typeface="Arial"/>
              <a:buChar char="•"/>
            </a:pPr>
            <a:r>
              <a:rPr b="1" lang="ru-RU" sz="2400" strike="noStrike">
                <a:solidFill>
                  <a:srgbClr val="000000"/>
                </a:solidFill>
                <a:latin typeface="Calibri"/>
                <a:ea typeface="Calibri"/>
              </a:rPr>
              <a:t>Как увеличить узнаваемость фонда </a:t>
            </a:r>
            <a:endParaRPr/>
          </a:p>
          <a:p>
            <a:pPr>
              <a:lnSpc>
                <a:spcPct val="107000"/>
              </a:lnSpc>
            </a:pPr>
            <a:endParaRPr/>
          </a:p>
          <a:p>
            <a:pPr lvl="1">
              <a:lnSpc>
                <a:spcPct val="107000"/>
              </a:lnSpc>
              <a:buFont typeface="Arial"/>
              <a:buChar char="•"/>
            </a:pPr>
            <a:r>
              <a:rPr b="1" lang="ru-RU" sz="2400" strike="noStrike">
                <a:solidFill>
                  <a:srgbClr val="000000"/>
                </a:solidFill>
                <a:latin typeface="Calibri"/>
                <a:ea typeface="Calibri"/>
              </a:rPr>
              <a:t>Успехи и сложности в развитии фонда (информация, ресурсы, люди и время)</a:t>
            </a:r>
            <a:endParaRPr/>
          </a:p>
          <a:p>
            <a:pPr>
              <a:lnSpc>
                <a:spcPct val="107000"/>
              </a:lnSpc>
            </a:pPr>
            <a:endParaRPr/>
          </a:p>
          <a:p>
            <a:pPr lvl="1">
              <a:lnSpc>
                <a:spcPct val="107000"/>
              </a:lnSpc>
              <a:buFont typeface="Arial"/>
              <a:buChar char="•"/>
            </a:pPr>
            <a:r>
              <a:rPr b="1" lang="ru-RU" sz="2400" strike="noStrike">
                <a:solidFill>
                  <a:srgbClr val="000000"/>
                </a:solidFill>
                <a:latin typeface="Calibri"/>
                <a:ea typeface="Calibri"/>
              </a:rPr>
              <a:t>Роль и поддержка СМИ в информировании населения (совместные проекты)</a:t>
            </a:r>
            <a:endParaRPr/>
          </a:p>
        </p:txBody>
      </p:sp>
      <p:pic>
        <p:nvPicPr>
          <p:cNvPr id="699" name="Рисунок 2" descr=""/>
          <p:cNvPicPr/>
          <p:nvPr/>
        </p:nvPicPr>
        <p:blipFill>
          <a:blip r:embed="rId3"/>
          <a:stretch/>
        </p:blipFill>
        <p:spPr>
          <a:xfrm>
            <a:off x="6012000" y="1282320"/>
            <a:ext cx="3130920" cy="5561640"/>
          </a:xfrm>
          <a:prstGeom prst="rect">
            <a:avLst/>
          </a:prstGeom>
          <a:ln>
            <a:noFill/>
          </a:ln>
        </p:spPr>
      </p:pic>
    </p:spTree>
  </p:cSld>
  <p:transition spd="slow">
    <p:fade/>
  </p:transition>
  <p:timing>
    <p:tnLst>
      <p:par>
        <p:cTn id="309" dur="indefinite" restart="never" nodeType="tmRoot">
          <p:childTnLst>
            <p:seq>
              <p:cTn id="310" nodeType="mainSeq"/>
              <p:prevCondLst>
                <p:cond delay="0" evt="onPrev">
                  <p:tgtEl>
                    <p:sldTgt/>
                  </p:tgtEl>
                </p:cond>
              </p:prevCondLst>
              <p:nextCondLst>
                <p:cond delay="0" evt="onNext">
                  <p:tgtEl>
                    <p:sldTgt/>
                  </p:tgtEl>
                </p:cond>
              </p:nextCondLst>
            </p:seq>
          </p:childTnLst>
        </p:cTn>
      </p:par>
    </p:tnLst>
  </p:timing>
</p:sld>
</file>

<file path=ppt/slides/slide15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5" name="CustomShape 1"/>
          <p:cNvSpPr/>
          <p:nvPr/>
        </p:nvSpPr>
        <p:spPr>
          <a:xfrm>
            <a:off x="216000" y="576000"/>
            <a:ext cx="8782200" cy="4493160"/>
          </a:xfrm>
          <a:prstGeom prst="rect">
            <a:avLst/>
          </a:prstGeom>
          <a:noFill/>
          <a:ln>
            <a:noFill/>
          </a:ln>
        </p:spPr>
        <p:style>
          <a:lnRef idx="0"/>
          <a:fillRef idx="0"/>
          <a:effectRef idx="0"/>
          <a:fontRef idx="minor"/>
        </p:style>
        <p:txBody>
          <a:bodyPr lIns="90000" rIns="90000" tIns="45000" bIns="45000"/>
          <a:p>
            <a:pPr algn="just">
              <a:lnSpc>
                <a:spcPct val="100000"/>
              </a:lnSpc>
            </a:pPr>
            <a:r>
              <a:rPr b="1" lang="ru-RU" sz="1000" strike="noStrike">
                <a:latin typeface="Arial"/>
              </a:rPr>
              <a:t>Начало деятельности, подбор базы для проведения реабилитационных программ.</a:t>
            </a:r>
            <a:endParaRPr/>
          </a:p>
          <a:p>
            <a:pPr algn="just">
              <a:lnSpc>
                <a:spcPct val="100000"/>
              </a:lnSpc>
            </a:pPr>
            <a:r>
              <a:rPr b="1" lang="ru-RU" sz="1000" strike="noStrike">
                <a:latin typeface="Arial"/>
              </a:rPr>
              <a:t> </a:t>
            </a:r>
            <a:endParaRPr/>
          </a:p>
          <a:p>
            <a:pPr algn="just">
              <a:lnSpc>
                <a:spcPct val="100000"/>
              </a:lnSpc>
            </a:pPr>
            <a:r>
              <a:rPr lang="ru-RU" sz="1000" strike="noStrike">
                <a:latin typeface="Arial"/>
              </a:rPr>
              <a:t>В соответствии с ФЗ «Об основных гарантиях прав ребенка в РФ» к социальной реабилитацией ребенка относятся мероприятия по восстановлению утраченных ребенком социальных связей и функций, восполнению среды жизнеобеспечения, усилению заботы о нем.</a:t>
            </a:r>
            <a:endParaRPr/>
          </a:p>
          <a:p>
            <a:pPr algn="just">
              <a:lnSpc>
                <a:spcPct val="100000"/>
              </a:lnSpc>
            </a:pPr>
            <a:r>
              <a:rPr lang="ru-RU" sz="1000" strike="noStrike">
                <a:latin typeface="Arial"/>
              </a:rPr>
              <a:t>Данная реабилитация проводится в специальных детских центрах, которые по своему статусу относятся к стационарным организациям отдыха и оздоровления детей. Данные организации должны соблюдать требования, установленные СанПин САНИТАРНО-ЭПИДЕМИОЛОГИЧЕСКИЕ ТРЕБОВАНИЯ К УСТРОЙСТВУ, СОДЕРЖАНИЮ И ОРГАНИЗАЦИИ РАБОТЫ СТАЦИОНАРНЫХ ОРГАНИЗАЦИЙ ОТДЫХА И ОЗДОРОВЛЕНИЯ ДЕТЕЙ. В этом документе устанавливаются требования к земельному участку и территории, зданиям и сооружениям, организации питания, режиму дня, медицинскому обслуживанию и др.</a:t>
            </a:r>
            <a:endParaRPr/>
          </a:p>
          <a:p>
            <a:pPr algn="just">
              <a:lnSpc>
                <a:spcPct val="100000"/>
              </a:lnSpc>
            </a:pPr>
            <a:r>
              <a:rPr lang="ru-RU" sz="1000" strike="noStrike">
                <a:latin typeface="Arial"/>
              </a:rPr>
              <a:t>База для проведения программ может быть собственная (как у Шередаря), так и арендованная спонсором и предоставленная безвозмездно благотворительной организации. Перед началом каждой программы необходимо получать заключение Роспотребнадзора и органов МЧС (пожарный надзор) о возможности проведения программы на этой территории.</a:t>
            </a:r>
            <a:endParaRPr/>
          </a:p>
          <a:p>
            <a:pPr>
              <a:lnSpc>
                <a:spcPct val="100000"/>
              </a:lnSpc>
            </a:pPr>
            <a:endParaRPr/>
          </a:p>
          <a:p>
            <a:pPr>
              <a:lnSpc>
                <a:spcPct val="100000"/>
              </a:lnSpc>
            </a:pPr>
            <a:endParaRPr/>
          </a:p>
        </p:txBody>
      </p:sp>
    </p:spTree>
  </p:cSld>
  <p:timing>
    <p:tnLst>
      <p:par>
        <p:cTn id="581" dur="indefinite" restart="never" nodeType="tmRoot">
          <p:childTnLst>
            <p:seq>
              <p:cTn id="582" nodeType="mainSeq"/>
              <p:prevCondLst>
                <p:cond delay="0" evt="onPrev">
                  <p:tgtEl>
                    <p:sldTgt/>
                  </p:tgtEl>
                </p:cond>
              </p:prevCondLst>
              <p:nextCondLst>
                <p:cond delay="0" evt="onNext">
                  <p:tgtEl>
                    <p:sldTgt/>
                  </p:tgtEl>
                </p:cond>
              </p:nextCondLst>
            </p:seq>
          </p:childTnLst>
        </p:cTn>
      </p:par>
    </p:tnLst>
  </p:timing>
</p:sld>
</file>

<file path=ppt/slides/slide15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6" name="CustomShape 1"/>
          <p:cNvSpPr/>
          <p:nvPr/>
        </p:nvSpPr>
        <p:spPr>
          <a:xfrm>
            <a:off x="216000" y="454680"/>
            <a:ext cx="8783640" cy="5469480"/>
          </a:xfrm>
          <a:prstGeom prst="rect">
            <a:avLst/>
          </a:prstGeom>
          <a:noFill/>
          <a:ln>
            <a:noFill/>
          </a:ln>
        </p:spPr>
        <p:style>
          <a:lnRef idx="0"/>
          <a:fillRef idx="0"/>
          <a:effectRef idx="0"/>
          <a:fontRef idx="minor"/>
        </p:style>
        <p:txBody>
          <a:bodyPr lIns="90000" rIns="90000" tIns="45000" bIns="45000"/>
          <a:p>
            <a:pPr algn="just">
              <a:lnSpc>
                <a:spcPct val="100000"/>
              </a:lnSpc>
            </a:pPr>
            <a:r>
              <a:rPr b="1" lang="ru-RU" sz="1000" strike="noStrike">
                <a:latin typeface="Arial"/>
              </a:rPr>
              <a:t>3.Документы.</a:t>
            </a:r>
            <a:endParaRPr/>
          </a:p>
          <a:p>
            <a:pPr algn="just">
              <a:lnSpc>
                <a:spcPct val="100000"/>
              </a:lnSpc>
            </a:pPr>
            <a:r>
              <a:rPr b="1" lang="ru-RU" sz="1000" strike="noStrike">
                <a:latin typeface="Arial"/>
              </a:rPr>
              <a:t> </a:t>
            </a:r>
            <a:endParaRPr/>
          </a:p>
          <a:p>
            <a:pPr algn="just">
              <a:lnSpc>
                <a:spcPct val="100000"/>
              </a:lnSpc>
            </a:pPr>
            <a:r>
              <a:rPr lang="ru-RU" sz="1000" strike="noStrike">
                <a:latin typeface="Arial"/>
              </a:rPr>
              <a:t>Реабилитационная благотворительная программа. Положение о такой программе отражается в уставе благотворительной организации.. Программа включает в себя смету расходов по проведению программы, описание программы (цели, задачи, наполнение программы), информацию об участниках программы, порядке зачисления ребенка, правилах поведения на программе, случаях отчисления и др.</a:t>
            </a:r>
            <a:endParaRPr/>
          </a:p>
          <a:p>
            <a:pPr algn="just">
              <a:lnSpc>
                <a:spcPct val="100000"/>
              </a:lnSpc>
            </a:pPr>
            <a:r>
              <a:rPr lang="ru-RU" sz="1000" strike="noStrike">
                <a:latin typeface="Arial"/>
              </a:rPr>
              <a:t>Медицинская поддержка. На любой детской программе должен присутствовать медицинский персонал, на реабилитационных программах такого персонала должно быть больше. Имеется два варианта оформления медицинской поддержки. Первый вариант— благотворительная организация получает лицензию на медицинскую деятельность и принимает медицинский персонал в качестве сотрудников или волонтеров. Второй вариант — благотворительная организация заключает договор на медицинское обслуживание с медицинской организацией по месту проведения программ (медицинское учреждение должно иметь профильную лицензию). Нельзя, не имея лицензии, принимать на работу медицинский персонал. Если благотворительная организация привлекает врачей-волонтеров, то эти врачи должны иметь также лицензию на медицинскую деятельность.</a:t>
            </a:r>
            <a:endParaRPr/>
          </a:p>
          <a:p>
            <a:pPr algn="just">
              <a:lnSpc>
                <a:spcPct val="100000"/>
              </a:lnSpc>
            </a:pPr>
            <a:r>
              <a:rPr lang="ru-RU" sz="1000" strike="noStrike">
                <a:latin typeface="Arial"/>
              </a:rPr>
              <a:t>Пожертвования оформляются договорами в письменной форме либо, если жертвователь является физическим лицом или пожертвования разовые, то возможно использование платежного документа с указанием на то, что это пожертвования, а если жертвуется имущество, то составляется акт.</a:t>
            </a:r>
            <a:endParaRPr/>
          </a:p>
          <a:p>
            <a:pPr algn="just">
              <a:lnSpc>
                <a:spcPct val="100000"/>
              </a:lnSpc>
            </a:pPr>
            <a:r>
              <a:rPr lang="ru-RU" sz="1000" strike="noStrike">
                <a:latin typeface="Arial"/>
              </a:rPr>
              <a:t>Договоры с волонтерами заключаются в письменной форме. Форма договора — гражданско — правовая на безвозмездное выполнение работ/оказание услуг, в договор обычно включается регламент (инструкции) о том, каким образом эти услуги следует оказывать. Договор может включать в себя условия о возмещении волонтеру стоимости проезда, предоставление проживания, возмещение иных издержек.</a:t>
            </a:r>
            <a:endParaRPr/>
          </a:p>
          <a:p>
            <a:pPr algn="just">
              <a:lnSpc>
                <a:spcPct val="100000"/>
              </a:lnSpc>
            </a:pPr>
            <a:r>
              <a:rPr lang="ru-RU" sz="1000" strike="noStrike">
                <a:latin typeface="Arial"/>
              </a:rPr>
              <a:t>Персональные данные. В соответствии с ФЗ «О персональных данных» благотворительная организация при обработке персональных данных ребенка или родителя должна брать письменное согласие родителя на обработку таких данных. К персональным данным относятся включая, но не ограничиваясь, фио ребенка, фото, возраст, адрес проживания, диагноз, а также любые другие данные, которые предоставляет родитель, направляя ребенка на программу. В согласии должен быть отражен перечень персональных данных, виды обработки (хранение, систематизация и др.), цель обработки данных, срок действия согласия. Если благотворительная организация намерена публиковать эти данные в любых источниках, в т.ч. в социальной рекламе, данные действия нужно также отразить в согласии. Согласие на обработку персональных данных может быть отозвано в любой момент, поэтому надо внимательно относится к использованию персональных данных в рекламных материалах</a:t>
            </a:r>
            <a:endParaRPr/>
          </a:p>
          <a:p>
            <a:pPr>
              <a:lnSpc>
                <a:spcPct val="100000"/>
              </a:lnSpc>
            </a:pPr>
            <a:endParaRPr/>
          </a:p>
        </p:txBody>
      </p:sp>
    </p:spTree>
  </p:cSld>
  <p:timing>
    <p:tnLst>
      <p:par>
        <p:cTn id="583" dur="indefinite" restart="never" nodeType="tmRoot">
          <p:childTnLst>
            <p:seq>
              <p:cTn id="584" nodeType="mainSeq"/>
              <p:prevCondLst>
                <p:cond delay="0" evt="onPrev">
                  <p:tgtEl>
                    <p:sldTgt/>
                  </p:tgtEl>
                </p:cond>
              </p:prevCondLst>
              <p:nextCondLst>
                <p:cond delay="0" evt="onNext">
                  <p:tgtEl>
                    <p:sldTgt/>
                  </p:tgtEl>
                </p:cond>
              </p:nextCondLst>
            </p:seq>
          </p:childTnLst>
        </p:cTn>
      </p:par>
    </p:tnLst>
  </p:timing>
</p:sld>
</file>

<file path=ppt/slides/slide15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7" name="CustomShape 1"/>
          <p:cNvSpPr/>
          <p:nvPr/>
        </p:nvSpPr>
        <p:spPr>
          <a:xfrm>
            <a:off x="288000" y="504000"/>
            <a:ext cx="8934120" cy="4421880"/>
          </a:xfrm>
          <a:prstGeom prst="rect">
            <a:avLst/>
          </a:prstGeom>
          <a:noFill/>
          <a:ln>
            <a:noFill/>
          </a:ln>
        </p:spPr>
        <p:style>
          <a:lnRef idx="0"/>
          <a:fillRef idx="0"/>
          <a:effectRef idx="0"/>
          <a:fontRef idx="minor"/>
        </p:style>
        <p:txBody>
          <a:bodyPr lIns="90000" rIns="90000" tIns="45000" bIns="45000"/>
          <a:p>
            <a:r>
              <a:rPr b="1" lang="ru-RU" sz="1000" strike="noStrike">
                <a:latin typeface="Arial"/>
              </a:rPr>
              <a:t>4. Волонтеры. Ответственность за детей.</a:t>
            </a:r>
            <a:endParaRPr/>
          </a:p>
          <a:p>
            <a:endParaRPr/>
          </a:p>
          <a:p>
            <a:r>
              <a:rPr lang="ru-RU" sz="1000" strike="noStrike">
                <a:latin typeface="Arial"/>
              </a:rPr>
              <a:t>Документы волонтеров. Поскольку волонтеры работают с детьми в качестве вожатых, кружководов и т. д., а центр по сути является организацией отдыха и оздоровления детей, то на волонтеров распространяются требования, предъявляемые к педагогам детских учреждений, а именно:</a:t>
            </a:r>
            <a:endParaRPr/>
          </a:p>
          <a:p>
            <a:r>
              <a:rPr lang="ru-RU" sz="1000" strike="noStrike">
                <a:latin typeface="Arial"/>
              </a:rPr>
              <a:t>- наличие актуальной и действительной медицинской книжки;</a:t>
            </a:r>
            <a:endParaRPr/>
          </a:p>
          <a:p>
            <a:r>
              <a:rPr lang="ru-RU" sz="1000" strike="noStrike">
                <a:latin typeface="Arial"/>
              </a:rPr>
              <a:t>- наличие справки о несудимости.</a:t>
            </a:r>
            <a:endParaRPr/>
          </a:p>
          <a:p>
            <a:r>
              <a:rPr lang="ru-RU" sz="1000" strike="noStrike">
                <a:latin typeface="Arial"/>
              </a:rPr>
              <a:t>Здесь возникает интересная юридическая деталь — данные документы предусмотрены для педагогов, которые являются работниками образовательных организаций, а волонтеры такими работниками не являются. Однако целью установления законодателем требований о наличии справок о несудимости и медицинских книжек является обеспечение безопасности обучающихся, в том числе детей, а по сути волонтеры выполняют ровно те же функции, что и педагоги на оплачиваемой работе, поэтому в интересах детей представляется необходимым выставлять такие требования для волонтеров как наличие медицинских книжек и справок о несудимости.</a:t>
            </a:r>
            <a:endParaRPr/>
          </a:p>
          <a:p>
            <a:endParaRPr/>
          </a:p>
        </p:txBody>
      </p:sp>
    </p:spTree>
  </p:cSld>
  <p:timing>
    <p:tnLst>
      <p:par>
        <p:cTn id="585" dur="indefinite" restart="never" nodeType="tmRoot">
          <p:childTnLst>
            <p:seq>
              <p:cTn id="586" nodeType="mainSeq"/>
              <p:prevCondLst>
                <p:cond delay="0" evt="onPrev">
                  <p:tgtEl>
                    <p:sldTgt/>
                  </p:tgtEl>
                </p:cond>
              </p:prevCondLst>
              <p:nextCondLst>
                <p:cond delay="0" evt="onNext">
                  <p:tgtEl>
                    <p:sldTgt/>
                  </p:tgtEl>
                </p:cond>
              </p:nextCondLst>
            </p:seq>
          </p:childTnLst>
        </p:cTn>
      </p:par>
    </p:tnLst>
  </p:timing>
</p:sld>
</file>

<file path=ppt/slides/slide15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08" name="CustomShape 1"/>
          <p:cNvSpPr/>
          <p:nvPr/>
        </p:nvSpPr>
        <p:spPr>
          <a:xfrm>
            <a:off x="144000" y="576000"/>
            <a:ext cx="8783640" cy="5138280"/>
          </a:xfrm>
          <a:prstGeom prst="rect">
            <a:avLst/>
          </a:prstGeom>
          <a:noFill/>
          <a:ln>
            <a:noFill/>
          </a:ln>
        </p:spPr>
        <p:style>
          <a:lnRef idx="0"/>
          <a:fillRef idx="0"/>
          <a:effectRef idx="0"/>
          <a:fontRef idx="minor"/>
        </p:style>
        <p:txBody>
          <a:bodyPr lIns="90000" rIns="90000" tIns="45000" bIns="45000"/>
          <a:p>
            <a:pPr algn="just">
              <a:lnSpc>
                <a:spcPct val="100000"/>
              </a:lnSpc>
            </a:pPr>
            <a:r>
              <a:rPr b="1" lang="ru-RU" sz="1000" strike="noStrike">
                <a:latin typeface="Arial"/>
              </a:rPr>
              <a:t>Прием детей.</a:t>
            </a:r>
            <a:r>
              <a:rPr lang="ru-RU" sz="1000" strike="noStrike">
                <a:latin typeface="Arial"/>
              </a:rPr>
              <a:t> Дети принимаются на программу только при наличии медицинских документов, разрешающих пребывание на программе. Это следует из ФЗ «Об основных гарантиях прав ребенка в РФ». Письмом Минздрава России от 14.05.2015 N 15-3/10/2-2115 направлены Рекомендации по медицинским противопоказаниям при направлении несовершеннолетних в организации отдыха и оздоровления. Перечень медицинских противопоказаний к направлению несовершеннолетних в организации отдыха детей и их оздоровления определяется федеральным органом исполнительной власти, осуществляющим функции по выработке и реализации государственной политики и нормативно-правовому регулированию в сфере здравоохранения</a:t>
            </a:r>
            <a:endParaRPr/>
          </a:p>
          <a:p>
            <a:pPr algn="just">
              <a:lnSpc>
                <a:spcPct val="100000"/>
              </a:lnSpc>
            </a:pPr>
            <a:r>
              <a:rPr b="1" lang="ru-RU" sz="1000" strike="noStrike">
                <a:latin typeface="Arial"/>
              </a:rPr>
              <a:t>Ответственность за детей.</a:t>
            </a:r>
            <a:r>
              <a:rPr lang="ru-RU" sz="1000" strike="noStrike">
                <a:latin typeface="Arial"/>
              </a:rPr>
              <a:t> Согласно ГК РФ, если ребенку в период пребывания в детском учреждении был причинен вред здоровью (травмы, конфликты и др), то имущественную ответственность за это несет это детское учреждение. Освобождение от возмещения вреда может быть, если детское учреждение докажет, что вред причинен не по причине ненадлежащего присмотра. Здесь речь может идти о возмещении расходов на лечение/восстановление и возмещение морального вреда. Персональную ответственность за ребенка несет вожатый, на которого директором лагеря делается приказ под роспись, либо директор лагеря, если такого приказа сделано не было. При этом вожатый должен быть сам ознакомлен и ознакомить детей с инструкциями и правилами безопасности при проведении тех или иных мероприятий (стрельба из лука, верховая езда и др.). В период проведения программы вожатый несет ответственность как родитель, в т.ч. уголовную ответственность. Ответственность распространяется на весь период пребывания ребенка на программе и в пути, если ребенка не привозит родитель. Забрать досрочно ребенка с программы родитель может только по заявлению.</a:t>
            </a:r>
            <a:endParaRPr/>
          </a:p>
          <a:p>
            <a:pPr algn="just">
              <a:lnSpc>
                <a:spcPct val="100000"/>
              </a:lnSpc>
            </a:pPr>
            <a:r>
              <a:rPr b="1" lang="ru-RU" sz="1000" strike="noStrike">
                <a:latin typeface="Arial"/>
              </a:rPr>
              <a:t>Ответственность врачей. </a:t>
            </a:r>
            <a:r>
              <a:rPr lang="ru-RU" sz="1000" strike="noStrike">
                <a:latin typeface="Arial"/>
              </a:rPr>
              <a:t>Врачи несут ответственность за надлежащее лечение/медицинские процедуры, причинение вреда жизни и здоровью, разглашение врачебной тайны. Данные положения указаны в ФЗ «Об охране здоровья граждан в РФ». Гражданско-правовую (имущественную) ответственность за причинение вреда здоровью несет организация, в которой работают врачи, персональная ответственность возложена на врача (уголовная ответственность наступает в случае смерти/причинения тяжкого вреда здоровью).</a:t>
            </a:r>
            <a:endParaRPr/>
          </a:p>
          <a:p>
            <a:pPr>
              <a:lnSpc>
                <a:spcPct val="100000"/>
              </a:lnSpc>
            </a:pPr>
            <a:endParaRPr/>
          </a:p>
          <a:p>
            <a:pPr>
              <a:lnSpc>
                <a:spcPct val="100000"/>
              </a:lnSpc>
            </a:pPr>
            <a:endParaRPr/>
          </a:p>
        </p:txBody>
      </p:sp>
    </p:spTree>
  </p:cSld>
  <p:timing>
    <p:tnLst>
      <p:par>
        <p:cTn id="587" dur="indefinite" restart="never" nodeType="tmRoot">
          <p:childTnLst>
            <p:seq>
              <p:cTn id="588"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700" name="Рисунок 8" descr=""/>
          <p:cNvPicPr/>
          <p:nvPr/>
        </p:nvPicPr>
        <p:blipFill>
          <a:blip r:embed="rId1"/>
          <a:srcRect l="0" t="0" r="2457" b="2972"/>
          <a:stretch/>
        </p:blipFill>
        <p:spPr>
          <a:xfrm>
            <a:off x="4071960" y="2359080"/>
            <a:ext cx="5070960" cy="4497840"/>
          </a:xfrm>
          <a:prstGeom prst="rect">
            <a:avLst/>
          </a:prstGeom>
          <a:ln>
            <a:noFill/>
          </a:ln>
        </p:spPr>
      </p:pic>
      <p:sp>
        <p:nvSpPr>
          <p:cNvPr id="701" name="CustomShape 1"/>
          <p:cNvSpPr/>
          <p:nvPr/>
        </p:nvSpPr>
        <p:spPr>
          <a:xfrm>
            <a:off x="1000080" y="428760"/>
            <a:ext cx="7086240" cy="6469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600" strike="noStrike">
                <a:solidFill>
                  <a:srgbClr val="376092"/>
                </a:solidFill>
                <a:latin typeface="Tahoma"/>
                <a:ea typeface="Tahoma"/>
              </a:rPr>
              <a:t>Развитие </a:t>
            </a:r>
            <a:endParaRPr/>
          </a:p>
        </p:txBody>
      </p:sp>
      <p:pic>
        <p:nvPicPr>
          <p:cNvPr id="702" name="Picture 2" descr=""/>
          <p:cNvPicPr/>
          <p:nvPr/>
        </p:nvPicPr>
        <p:blipFill>
          <a:blip r:embed="rId2"/>
          <a:stretch/>
        </p:blipFill>
        <p:spPr>
          <a:xfrm>
            <a:off x="172800" y="5949360"/>
            <a:ext cx="1141920" cy="799200"/>
          </a:xfrm>
          <a:prstGeom prst="rect">
            <a:avLst/>
          </a:prstGeom>
          <a:ln>
            <a:noFill/>
          </a:ln>
        </p:spPr>
      </p:pic>
      <p:sp>
        <p:nvSpPr>
          <p:cNvPr id="703" name="Line 2"/>
          <p:cNvSpPr/>
          <p:nvPr/>
        </p:nvSpPr>
        <p:spPr>
          <a:xfrm>
            <a:off x="500040" y="1285560"/>
            <a:ext cx="7929360" cy="1800"/>
          </a:xfrm>
          <a:prstGeom prst="line">
            <a:avLst/>
          </a:prstGeom>
          <a:ln>
            <a:noFill/>
          </a:ln>
        </p:spPr>
      </p:sp>
      <p:sp>
        <p:nvSpPr>
          <p:cNvPr id="704" name="CustomShape 3"/>
          <p:cNvSpPr/>
          <p:nvPr/>
        </p:nvSpPr>
        <p:spPr>
          <a:xfrm>
            <a:off x="-108360" y="1291320"/>
            <a:ext cx="9000000" cy="5565600"/>
          </a:xfrm>
          <a:prstGeom prst="rect">
            <a:avLst/>
          </a:prstGeom>
          <a:noFill/>
          <a:ln>
            <a:noFill/>
          </a:ln>
        </p:spPr>
        <p:style>
          <a:lnRef idx="0"/>
          <a:fillRef idx="0"/>
          <a:effectRef idx="0"/>
          <a:fontRef idx="minor"/>
        </p:style>
        <p:txBody>
          <a:bodyPr lIns="90000" rIns="90000" tIns="45000" bIns="45000"/>
          <a:p>
            <a:endParaRPr/>
          </a:p>
          <a:p>
            <a:pPr lvl="1">
              <a:lnSpc>
                <a:spcPct val="150000"/>
              </a:lnSpc>
              <a:buFont typeface="Arial"/>
              <a:buChar char="•"/>
            </a:pPr>
            <a:r>
              <a:rPr b="1" lang="ru-RU" sz="2400" strike="noStrike">
                <a:solidFill>
                  <a:srgbClr val="000000"/>
                </a:solidFill>
                <a:latin typeface="Calibri"/>
                <a:ea typeface="Calibri"/>
              </a:rPr>
              <a:t>Конференции</a:t>
            </a:r>
            <a:endParaRPr/>
          </a:p>
          <a:p>
            <a:pPr lvl="1">
              <a:lnSpc>
                <a:spcPct val="150000"/>
              </a:lnSpc>
              <a:buFont typeface="Arial"/>
              <a:buChar char="•"/>
            </a:pPr>
            <a:r>
              <a:rPr b="1" lang="ru-RU" sz="2400" strike="noStrike">
                <a:solidFill>
                  <a:srgbClr val="000000"/>
                </a:solidFill>
                <a:latin typeface="Calibri"/>
                <a:ea typeface="Calibri"/>
              </a:rPr>
              <a:t>Обмен опытом</a:t>
            </a:r>
            <a:endParaRPr/>
          </a:p>
          <a:p>
            <a:pPr lvl="1">
              <a:lnSpc>
                <a:spcPct val="150000"/>
              </a:lnSpc>
              <a:buFont typeface="Arial"/>
              <a:buChar char="•"/>
            </a:pPr>
            <a:r>
              <a:rPr b="1" lang="ru-RU" sz="2400" strike="noStrike">
                <a:solidFill>
                  <a:srgbClr val="000000"/>
                </a:solidFill>
                <a:latin typeface="Calibri"/>
                <a:ea typeface="Calibri"/>
              </a:rPr>
              <a:t>Обучения</a:t>
            </a:r>
            <a:endParaRPr/>
          </a:p>
          <a:p>
            <a:pPr>
              <a:lnSpc>
                <a:spcPct val="150000"/>
              </a:lnSpc>
            </a:pPr>
            <a:endParaRPr/>
          </a:p>
        </p:txBody>
      </p:sp>
      <p:pic>
        <p:nvPicPr>
          <p:cNvPr id="705" name="Рисунок 4" descr=""/>
          <p:cNvPicPr/>
          <p:nvPr/>
        </p:nvPicPr>
        <p:blipFill>
          <a:blip r:embed="rId3"/>
          <a:stretch/>
        </p:blipFill>
        <p:spPr>
          <a:xfrm>
            <a:off x="3696120" y="1291320"/>
            <a:ext cx="5339160" cy="4003920"/>
          </a:xfrm>
          <a:prstGeom prst="rect">
            <a:avLst/>
          </a:prstGeom>
          <a:ln>
            <a:noFill/>
          </a:ln>
        </p:spPr>
      </p:pic>
      <p:pic>
        <p:nvPicPr>
          <p:cNvPr id="706" name="Рисунок 5" descr=""/>
          <p:cNvPicPr/>
          <p:nvPr/>
        </p:nvPicPr>
        <p:blipFill>
          <a:blip r:embed="rId4"/>
          <a:stretch/>
        </p:blipFill>
        <p:spPr>
          <a:xfrm>
            <a:off x="1544400" y="3998520"/>
            <a:ext cx="4570920" cy="3045600"/>
          </a:xfrm>
          <a:prstGeom prst="rect">
            <a:avLst/>
          </a:prstGeom>
          <a:ln>
            <a:noFill/>
          </a:ln>
        </p:spPr>
      </p:pic>
      <p:pic>
        <p:nvPicPr>
          <p:cNvPr id="707" name="Рисунок 6" descr=""/>
          <p:cNvPicPr/>
          <p:nvPr/>
        </p:nvPicPr>
        <p:blipFill>
          <a:blip r:embed="rId5"/>
          <a:stretch/>
        </p:blipFill>
        <p:spPr>
          <a:xfrm>
            <a:off x="5645160" y="4074480"/>
            <a:ext cx="4246920" cy="2831040"/>
          </a:xfrm>
          <a:prstGeom prst="rect">
            <a:avLst/>
          </a:prstGeom>
          <a:ln>
            <a:noFill/>
          </a:ln>
        </p:spPr>
      </p:pic>
      <p:pic>
        <p:nvPicPr>
          <p:cNvPr id="708" name="Рисунок 7" descr=""/>
          <p:cNvPicPr/>
          <p:nvPr/>
        </p:nvPicPr>
        <p:blipFill>
          <a:blip r:embed="rId6"/>
          <a:stretch/>
        </p:blipFill>
        <p:spPr>
          <a:xfrm>
            <a:off x="3964320" y="1272600"/>
            <a:ext cx="5178600" cy="2912400"/>
          </a:xfrm>
          <a:prstGeom prst="rect">
            <a:avLst/>
          </a:prstGeom>
          <a:ln>
            <a:noFill/>
          </a:ln>
        </p:spPr>
      </p:pic>
    </p:spTree>
  </p:cSld>
  <p:transition spd="slow">
    <p:fade/>
  </p:transition>
  <p:timing>
    <p:tnLst>
      <p:par>
        <p:cTn id="311" dur="indefinite" restart="never" nodeType="tmRoot">
          <p:childTnLst>
            <p:seq>
              <p:cTn id="312"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9" name="CustomShape 1"/>
          <p:cNvSpPr/>
          <p:nvPr/>
        </p:nvSpPr>
        <p:spPr>
          <a:xfrm>
            <a:off x="832680" y="2747880"/>
            <a:ext cx="8566920" cy="1961280"/>
          </a:xfrm>
          <a:prstGeom prst="rect">
            <a:avLst/>
          </a:prstGeom>
          <a:noFill/>
          <a:ln>
            <a:noFill/>
          </a:ln>
        </p:spPr>
        <p:style>
          <a:lnRef idx="0"/>
          <a:fillRef idx="0"/>
          <a:effectRef idx="0"/>
          <a:fontRef idx="minor"/>
        </p:style>
        <p:txBody>
          <a:bodyPr lIns="90000" rIns="90000" tIns="45000" bIns="45000" anchor="b"/>
          <a:p>
            <a:r>
              <a:rPr b="1" lang="ru-RU" sz="4000" strike="noStrike">
                <a:solidFill>
                  <a:srgbClr val="ffffff"/>
                </a:solidFill>
                <a:latin typeface="Palatino Linotype"/>
                <a:ea typeface="DejaVu Sans"/>
              </a:rPr>
              <a:t>«Ценности реабилитационных программ для подростков».</a:t>
            </a:r>
            <a:endParaRPr/>
          </a:p>
          <a:p>
            <a:pPr algn="ctr">
              <a:lnSpc>
                <a:spcPct val="100000"/>
              </a:lnSpc>
            </a:pPr>
            <a:r>
              <a:rPr b="1" lang="ru-RU" sz="4400" strike="noStrike">
                <a:solidFill>
                  <a:srgbClr val="000000"/>
                </a:solidFill>
                <a:latin typeface="Palatino Linotype"/>
                <a:ea typeface="DejaVu Sans"/>
              </a:rPr>
              <a:t>Мираклион.</a:t>
            </a:r>
            <a:endParaRPr/>
          </a:p>
        </p:txBody>
      </p:sp>
      <p:sp>
        <p:nvSpPr>
          <p:cNvPr id="710" name="CustomShape 2"/>
          <p:cNvSpPr/>
          <p:nvPr/>
        </p:nvSpPr>
        <p:spPr>
          <a:xfrm>
            <a:off x="1626480" y="4811760"/>
            <a:ext cx="7054920" cy="1622880"/>
          </a:xfrm>
          <a:prstGeom prst="rect">
            <a:avLst/>
          </a:prstGeom>
          <a:noFill/>
          <a:ln>
            <a:noFill/>
          </a:ln>
        </p:spPr>
        <p:style>
          <a:lnRef idx="0"/>
          <a:fillRef idx="0"/>
          <a:effectRef idx="0"/>
          <a:fontRef idx="minor"/>
        </p:style>
        <p:txBody>
          <a:bodyPr lIns="90000" rIns="90000" tIns="45000" bIns="45000"/>
          <a:p>
            <a:pPr algn="ctr">
              <a:lnSpc>
                <a:spcPct val="100000"/>
              </a:lnSpc>
            </a:pPr>
            <a:r>
              <a:rPr b="1" lang="ru-RU" sz="2000" strike="noStrike">
                <a:solidFill>
                  <a:srgbClr val="000000"/>
                </a:solidFill>
                <a:latin typeface="Palatino Linotype"/>
                <a:ea typeface="DejaVu Sans"/>
              </a:rPr>
              <a:t>Социальный реабилитационный лагерь для детей и подростков, перенесших серьезные онкогематологические и иные заболевания</a:t>
            </a:r>
            <a:endParaRPr/>
          </a:p>
        </p:txBody>
      </p:sp>
      <p:sp>
        <p:nvSpPr>
          <p:cNvPr id="711" name="CustomShape 3"/>
          <p:cNvSpPr/>
          <p:nvPr/>
        </p:nvSpPr>
        <p:spPr>
          <a:xfrm>
            <a:off x="2154240" y="402480"/>
            <a:ext cx="7054920" cy="792720"/>
          </a:xfrm>
          <a:prstGeom prst="rect">
            <a:avLst/>
          </a:prstGeom>
          <a:noFill/>
          <a:ln>
            <a:noFill/>
          </a:ln>
        </p:spPr>
        <p:style>
          <a:lnRef idx="0"/>
          <a:fillRef idx="0"/>
          <a:effectRef idx="0"/>
          <a:fontRef idx="minor"/>
        </p:style>
        <p:txBody>
          <a:bodyPr lIns="90000" rIns="90000" tIns="45000" bIns="45000"/>
          <a:p>
            <a:pPr algn="r">
              <a:lnSpc>
                <a:spcPct val="100000"/>
              </a:lnSpc>
            </a:pPr>
            <a:r>
              <a:rPr b="1" lang="ru-RU" sz="1200" strike="noStrike">
                <a:solidFill>
                  <a:srgbClr val="ffffff"/>
                </a:solidFill>
                <a:latin typeface="Palatino Linotype"/>
                <a:ea typeface="DejaVu Sans"/>
              </a:rPr>
              <a:t>Благотворительный центр «Верю в чудо». Калининград. </a:t>
            </a:r>
            <a:endParaRPr/>
          </a:p>
          <a:p>
            <a:pPr algn="r">
              <a:lnSpc>
                <a:spcPct val="100000"/>
              </a:lnSpc>
            </a:pPr>
            <a:r>
              <a:rPr b="1" lang="ru-RU" sz="1200" strike="noStrike">
                <a:solidFill>
                  <a:srgbClr val="ffffff"/>
                </a:solidFill>
                <a:latin typeface="Palatino Linotype"/>
                <a:ea typeface="DejaVu Sans"/>
              </a:rPr>
              <a:t>С 2007 года поддержаны свыше 45 000 детей</a:t>
            </a:r>
            <a:endParaRPr/>
          </a:p>
        </p:txBody>
      </p:sp>
      <p:pic>
        <p:nvPicPr>
          <p:cNvPr id="712" name="Picture 2" descr=""/>
          <p:cNvPicPr/>
          <p:nvPr/>
        </p:nvPicPr>
        <p:blipFill>
          <a:blip r:embed="rId1"/>
          <a:stretch/>
        </p:blipFill>
        <p:spPr>
          <a:xfrm>
            <a:off x="0" y="1080"/>
            <a:ext cx="1786680" cy="1602000"/>
          </a:xfrm>
          <a:prstGeom prst="rect">
            <a:avLst/>
          </a:prstGeom>
          <a:ln>
            <a:noFill/>
          </a:ln>
        </p:spPr>
      </p:pic>
      <p:pic>
        <p:nvPicPr>
          <p:cNvPr id="713" name="Picture 3" descr=""/>
          <p:cNvPicPr/>
          <p:nvPr/>
        </p:nvPicPr>
        <p:blipFill>
          <a:blip r:embed="rId2"/>
          <a:stretch/>
        </p:blipFill>
        <p:spPr>
          <a:xfrm>
            <a:off x="118440" y="1604520"/>
            <a:ext cx="1668600" cy="871920"/>
          </a:xfrm>
          <a:prstGeom prst="rect">
            <a:avLst/>
          </a:prstGeom>
          <a:ln>
            <a:noFill/>
          </a:ln>
        </p:spPr>
      </p:pic>
    </p:spTree>
  </p:cSld>
  <p:timing>
    <p:tnLst>
      <p:par>
        <p:cTn id="313" dur="indefinite" restart="never" nodeType="tmRoot">
          <p:childTnLst>
            <p:seq>
              <p:cTn id="314"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14" name="CustomShape 1"/>
          <p:cNvSpPr/>
          <p:nvPr/>
        </p:nvSpPr>
        <p:spPr>
          <a:xfrm>
            <a:off x="278280" y="5459400"/>
            <a:ext cx="8721000" cy="1307880"/>
          </a:xfrm>
          <a:prstGeom prst="roundRect">
            <a:avLst>
              <a:gd name="adj" fmla="val 13737"/>
            </a:avLst>
          </a:prstGeom>
          <a:gradFill>
            <a:gsLst>
              <a:gs pos="0">
                <a:schemeClr val="accent3">
                  <a:hueOff val="0"/>
                  <a:satOff val="0"/>
                  <a:lumOff val="0"/>
                  <a:alphaOff val="0"/>
                  <a:tint val="96000"/>
                  <a:satMod val="120000"/>
                  <a:lumMod val="120000"/>
                </a:schemeClr>
              </a:gs>
              <a:gs pos="100000">
                <a:schemeClr val="accent3">
                  <a:hueOff val="0"/>
                  <a:satOff val="0"/>
                  <a:lumOff val="0"/>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90000" rIns="90000" tIns="130680" bIns="130320" anchor="ctr"/>
          <a:p>
            <a:pPr algn="ctr">
              <a:lnSpc>
                <a:spcPct val="90000"/>
              </a:lnSpc>
            </a:pPr>
            <a:r>
              <a:rPr b="1" lang="ru-RU" sz="2400" strike="noStrike">
                <a:solidFill>
                  <a:srgbClr val="ffffff"/>
                </a:solidFill>
                <a:latin typeface="Palatino Linotype"/>
                <a:ea typeface="DejaVu Sans"/>
              </a:rPr>
              <a:t>Реализация долгосрочных благотворительных инфраструктурных программ по поддержке детей в ТЖС и их микроокружения</a:t>
            </a:r>
            <a:endParaRPr/>
          </a:p>
        </p:txBody>
      </p:sp>
      <p:sp>
        <p:nvSpPr>
          <p:cNvPr id="715" name="CustomShape 2"/>
          <p:cNvSpPr/>
          <p:nvPr/>
        </p:nvSpPr>
        <p:spPr>
          <a:xfrm>
            <a:off x="287280" y="4367520"/>
            <a:ext cx="5824440" cy="882360"/>
          </a:xfrm>
          <a:prstGeom prst="roundRect">
            <a:avLst>
              <a:gd name="adj" fmla="val 13737"/>
            </a:avLst>
          </a:prstGeom>
          <a:gradFill>
            <a:gsLst>
              <a:gs pos="0">
                <a:schemeClr val="accent5">
                  <a:hueOff val="0"/>
                  <a:satOff val="0"/>
                  <a:lumOff val="0"/>
                  <a:alphaOff val="0"/>
                  <a:tint val="96000"/>
                  <a:satMod val="120000"/>
                  <a:lumMod val="120000"/>
                </a:schemeClr>
              </a:gs>
              <a:gs pos="100000">
                <a:schemeClr val="accent5">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122040" rIns="122040" tIns="148320" bIns="148680" anchor="ctr"/>
          <a:p>
            <a:pPr algn="ctr">
              <a:lnSpc>
                <a:spcPct val="90000"/>
              </a:lnSpc>
            </a:pPr>
            <a:r>
              <a:rPr lang="ru-RU" sz="3200" strike="noStrike">
                <a:solidFill>
                  <a:srgbClr val="ffffff"/>
                </a:solidFill>
                <a:latin typeface="Palatino Linotype"/>
                <a:ea typeface="DejaVu Sans"/>
              </a:rPr>
              <a:t>Социальное волонтёрство</a:t>
            </a:r>
            <a:endParaRPr/>
          </a:p>
        </p:txBody>
      </p:sp>
      <p:sp>
        <p:nvSpPr>
          <p:cNvPr id="716" name="CustomShape 3"/>
          <p:cNvSpPr/>
          <p:nvPr/>
        </p:nvSpPr>
        <p:spPr>
          <a:xfrm>
            <a:off x="287280" y="2113560"/>
            <a:ext cx="108972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9840" bIns="69840" anchor="ctr"/>
          <a:p>
            <a:pPr algn="ctr">
              <a:lnSpc>
                <a:spcPct val="90000"/>
              </a:lnSpc>
            </a:pPr>
            <a:r>
              <a:rPr b="1" lang="ru-RU" sz="1000" strike="noStrike">
                <a:solidFill>
                  <a:srgbClr val="ffffff"/>
                </a:solidFill>
                <a:latin typeface="Palatino Linotype"/>
                <a:ea typeface="DejaVu Sans"/>
              </a:rPr>
              <a:t>Адресное сопровождение детей с серьезными заболеваниями</a:t>
            </a:r>
            <a:endParaRPr/>
          </a:p>
        </p:txBody>
      </p:sp>
      <p:sp>
        <p:nvSpPr>
          <p:cNvPr id="717" name="CustomShape 4"/>
          <p:cNvSpPr/>
          <p:nvPr/>
        </p:nvSpPr>
        <p:spPr>
          <a:xfrm>
            <a:off x="1415880" y="2113560"/>
            <a:ext cx="90756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000000"/>
                </a:solidFill>
                <a:latin typeface="Palatino Linotype"/>
                <a:ea typeface="DejaVu Sans"/>
              </a:rPr>
              <a:t>Социальная реабилитация детей с серьезными заболеваниями</a:t>
            </a:r>
            <a:endParaRPr/>
          </a:p>
        </p:txBody>
      </p:sp>
      <p:sp>
        <p:nvSpPr>
          <p:cNvPr id="718" name="CustomShape 5"/>
          <p:cNvSpPr/>
          <p:nvPr/>
        </p:nvSpPr>
        <p:spPr>
          <a:xfrm>
            <a:off x="2362680" y="2113560"/>
            <a:ext cx="90792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ffffff"/>
                </a:solidFill>
                <a:latin typeface="Palatino Linotype"/>
                <a:ea typeface="DejaVu Sans"/>
              </a:rPr>
              <a:t>Участие в социализации воспитанников интернатных учреждений</a:t>
            </a:r>
            <a:endParaRPr/>
          </a:p>
        </p:txBody>
      </p:sp>
      <p:sp>
        <p:nvSpPr>
          <p:cNvPr id="719" name="CustomShape 6"/>
          <p:cNvSpPr/>
          <p:nvPr/>
        </p:nvSpPr>
        <p:spPr>
          <a:xfrm>
            <a:off x="3310200" y="2113560"/>
            <a:ext cx="90756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ffffff"/>
                </a:solidFill>
                <a:latin typeface="Palatino Linotype"/>
                <a:ea typeface="DejaVu Sans"/>
              </a:rPr>
              <a:t>Поддержка труда медицинского сообщества</a:t>
            </a:r>
            <a:endParaRPr/>
          </a:p>
        </p:txBody>
      </p:sp>
      <p:sp>
        <p:nvSpPr>
          <p:cNvPr id="720" name="CustomShape 7"/>
          <p:cNvSpPr/>
          <p:nvPr/>
        </p:nvSpPr>
        <p:spPr>
          <a:xfrm>
            <a:off x="4257000" y="2113560"/>
            <a:ext cx="90756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ffffff"/>
                </a:solidFill>
                <a:latin typeface="Palatino Linotype"/>
                <a:ea typeface="DejaVu Sans"/>
              </a:rPr>
              <a:t>Содействие развитию детской паллиативной помощи в КО</a:t>
            </a:r>
            <a:endParaRPr/>
          </a:p>
        </p:txBody>
      </p:sp>
      <p:sp>
        <p:nvSpPr>
          <p:cNvPr id="721" name="CustomShape 8"/>
          <p:cNvSpPr/>
          <p:nvPr/>
        </p:nvSpPr>
        <p:spPr>
          <a:xfrm>
            <a:off x="5203800" y="2113560"/>
            <a:ext cx="90756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lang="ru-RU" sz="1000" strike="noStrike">
                <a:solidFill>
                  <a:srgbClr val="ffffff"/>
                </a:solidFill>
                <a:latin typeface="Palatino Linotype"/>
                <a:ea typeface="DejaVu Sans"/>
              </a:rPr>
              <a:t>Благотворительный социальный склад</a:t>
            </a:r>
            <a:endParaRPr/>
          </a:p>
        </p:txBody>
      </p:sp>
      <p:sp>
        <p:nvSpPr>
          <p:cNvPr id="722" name="CustomShape 9"/>
          <p:cNvSpPr/>
          <p:nvPr/>
        </p:nvSpPr>
        <p:spPr>
          <a:xfrm>
            <a:off x="6189480" y="4369320"/>
            <a:ext cx="2801520" cy="880560"/>
          </a:xfrm>
          <a:prstGeom prst="roundRect">
            <a:avLst>
              <a:gd name="adj" fmla="val 13737"/>
            </a:avLst>
          </a:prstGeom>
          <a:gradFill>
            <a:gsLst>
              <a:gs pos="0">
                <a:schemeClr val="accent5">
                  <a:hueOff val="0"/>
                  <a:satOff val="0"/>
                  <a:lumOff val="0"/>
                  <a:alphaOff val="0"/>
                  <a:tint val="96000"/>
                  <a:satMod val="120000"/>
                  <a:lumMod val="120000"/>
                </a:schemeClr>
              </a:gs>
              <a:gs pos="100000">
                <a:schemeClr val="accent5">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76320" rIns="76320" tIns="102600" bIns="102600" anchor="ctr"/>
          <a:p>
            <a:pPr algn="ctr">
              <a:lnSpc>
                <a:spcPct val="90000"/>
              </a:lnSpc>
            </a:pPr>
            <a:r>
              <a:rPr lang="ru-RU" sz="2000" strike="noStrike">
                <a:solidFill>
                  <a:srgbClr val="ffffff"/>
                </a:solidFill>
                <a:latin typeface="Palatino Linotype"/>
                <a:ea typeface="DejaVu Sans"/>
              </a:rPr>
              <a:t>Больничное волонтёрство</a:t>
            </a:r>
            <a:endParaRPr/>
          </a:p>
        </p:txBody>
      </p:sp>
      <p:sp>
        <p:nvSpPr>
          <p:cNvPr id="723" name="CustomShape 10"/>
          <p:cNvSpPr/>
          <p:nvPr/>
        </p:nvSpPr>
        <p:spPr>
          <a:xfrm>
            <a:off x="6189480" y="2115000"/>
            <a:ext cx="90756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ffffff"/>
                </a:solidFill>
                <a:latin typeface="Palatino Linotype"/>
                <a:ea typeface="DejaVu Sans"/>
              </a:rPr>
              <a:t>Творим, играем и развиваемся в детских больницах</a:t>
            </a:r>
            <a:endParaRPr/>
          </a:p>
        </p:txBody>
      </p:sp>
      <p:sp>
        <p:nvSpPr>
          <p:cNvPr id="724" name="CustomShape 11"/>
          <p:cNvSpPr/>
          <p:nvPr/>
        </p:nvSpPr>
        <p:spPr>
          <a:xfrm>
            <a:off x="7135920" y="2115000"/>
            <a:ext cx="90792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ffffff"/>
                </a:solidFill>
                <a:latin typeface="Palatino Linotype"/>
                <a:ea typeface="DejaVu Sans"/>
              </a:rPr>
              <a:t>Больничные дети-сироты</a:t>
            </a:r>
            <a:endParaRPr/>
          </a:p>
        </p:txBody>
      </p:sp>
      <p:sp>
        <p:nvSpPr>
          <p:cNvPr id="725" name="CustomShape 12"/>
          <p:cNvSpPr/>
          <p:nvPr/>
        </p:nvSpPr>
        <p:spPr>
          <a:xfrm>
            <a:off x="8083080" y="2115000"/>
            <a:ext cx="907560" cy="2044800"/>
          </a:xfrm>
          <a:prstGeom prst="roundRect">
            <a:avLst>
              <a:gd name="adj" fmla="val 13737"/>
            </a:avLst>
          </a:prstGeom>
          <a:gradFill>
            <a:gsLst>
              <a:gs pos="0">
                <a:schemeClr val="accent6">
                  <a:hueOff val="0"/>
                  <a:satOff val="0"/>
                  <a:lumOff val="0"/>
                  <a:alphaOff val="0"/>
                  <a:tint val="96000"/>
                  <a:satMod val="120000"/>
                  <a:lumMod val="120000"/>
                </a:schemeClr>
              </a:gs>
              <a:gs pos="100000">
                <a:schemeClr val="accent6">
                  <a:hueOff val="0"/>
                  <a:satOff val="0"/>
                  <a:lumOff val="0"/>
                  <a:alphaOff val="0"/>
                  <a:shade val="89000"/>
                  <a:lumMod val="90000"/>
                </a:schemeClr>
              </a:gs>
            </a:gsLst>
            <a:lin ang="5400000"/>
          </a:gradFill>
          <a:ln>
            <a:noFill/>
          </a:ln>
          <a:effectLst>
            <a:outerShdw blurRad="40000" dir="5400000" dist="200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38160" rIns="38160" tIns="64440" bIns="64440" anchor="ctr"/>
          <a:p>
            <a:pPr algn="ctr">
              <a:lnSpc>
                <a:spcPct val="90000"/>
              </a:lnSpc>
            </a:pPr>
            <a:r>
              <a:rPr b="1" lang="ru-RU" sz="1000" strike="noStrike">
                <a:solidFill>
                  <a:srgbClr val="ffffff"/>
                </a:solidFill>
                <a:latin typeface="Palatino Linotype"/>
                <a:ea typeface="DejaVu Sans"/>
              </a:rPr>
              <a:t>Модернизация больничной инфраструктуры детских лечебно-профилактических учреждений</a:t>
            </a:r>
            <a:endParaRPr/>
          </a:p>
        </p:txBody>
      </p:sp>
      <p:sp>
        <p:nvSpPr>
          <p:cNvPr id="726" name="CustomShape 13"/>
          <p:cNvSpPr/>
          <p:nvPr/>
        </p:nvSpPr>
        <p:spPr>
          <a:xfrm>
            <a:off x="580680" y="372960"/>
            <a:ext cx="8741880" cy="11041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ffffff"/>
                </a:solidFill>
                <a:latin typeface="Palatino Linotype"/>
                <a:ea typeface="DejaVu Sans"/>
              </a:rPr>
              <a:t>Деятельность «Верю в чудо»</a:t>
            </a:r>
            <a:endParaRPr/>
          </a:p>
        </p:txBody>
      </p:sp>
      <p:pic>
        <p:nvPicPr>
          <p:cNvPr id="727" name="Picture 2" descr=""/>
          <p:cNvPicPr/>
          <p:nvPr/>
        </p:nvPicPr>
        <p:blipFill>
          <a:blip r:embed="rId1"/>
          <a:stretch/>
        </p:blipFill>
        <p:spPr>
          <a:xfrm>
            <a:off x="0" y="1080"/>
            <a:ext cx="937440" cy="840600"/>
          </a:xfrm>
          <a:prstGeom prst="rect">
            <a:avLst/>
          </a:prstGeom>
          <a:ln>
            <a:noFill/>
          </a:ln>
          <a:effectLst>
            <a:reflection algn="bl" blurRad="12700" dir="5400000" dist="5000" endPos="28000" rotWithShape="0" stA="38000" sy="-100000"/>
          </a:effectLst>
        </p:spPr>
      </p:pic>
    </p:spTree>
  </p:cSld>
  <p:timing>
    <p:tnLst>
      <p:par>
        <p:cTn id="315" dur="indefinite" restart="never" nodeType="tmRoot">
          <p:childTnLst>
            <p:seq>
              <p:cTn id="316"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28" name="CustomShape 1"/>
          <p:cNvSpPr/>
          <p:nvPr/>
        </p:nvSpPr>
        <p:spPr>
          <a:xfrm>
            <a:off x="5180400" y="2909520"/>
            <a:ext cx="1284120" cy="1284480"/>
          </a:xfrm>
          <a:prstGeom prst="pieWedge">
            <a:avLst/>
          </a:prstGeom>
          <a:solidFill>
            <a:schemeClr val="accent2">
              <a:hueOff val="0"/>
              <a:satOff val="0"/>
              <a:lumOff val="0"/>
              <a:alphaOff val="0"/>
            </a:schemeClr>
          </a:solidFill>
          <a:ln>
            <a:noFill/>
          </a:ln>
          <a:scene3d>
            <a:camera prst="orthographicFront"/>
            <a:lightRig dir="t" rig="chilly"/>
          </a:scene3d>
          <a:sp3d prstMaterial="translucentPowder">
            <a:bevelT prst="softRound" w="127000" h="25400"/>
          </a:sp3d>
        </p:spPr>
        <p:style>
          <a:lnRef idx="0"/>
          <a:fillRef idx="0"/>
          <a:effectRef idx="0"/>
          <a:fontRef idx="minor"/>
        </p:style>
        <p:txBody>
          <a:bodyPr lIns="78120" rIns="78120" tIns="78120" bIns="78120" anchor="ctr"/>
          <a:p>
            <a:pPr algn="ctr">
              <a:lnSpc>
                <a:spcPct val="90000"/>
              </a:lnSpc>
            </a:pPr>
            <a:r>
              <a:rPr b="1" lang="ru-RU" sz="1050" strike="noStrike">
                <a:solidFill>
                  <a:srgbClr val="000000"/>
                </a:solidFill>
                <a:latin typeface="Palatino Linotype"/>
                <a:ea typeface="DejaVu Sans"/>
              </a:rPr>
              <a:t>Весна. Лагерь «Мираклион»</a:t>
            </a:r>
            <a:endParaRPr/>
          </a:p>
        </p:txBody>
      </p:sp>
      <p:sp>
        <p:nvSpPr>
          <p:cNvPr id="729" name="CustomShape 2"/>
          <p:cNvSpPr/>
          <p:nvPr/>
        </p:nvSpPr>
        <p:spPr>
          <a:xfrm rot="5400000">
            <a:off x="6525720" y="2909520"/>
            <a:ext cx="1284480" cy="1284120"/>
          </a:xfrm>
          <a:prstGeom prst="pieWedge">
            <a:avLst/>
          </a:prstGeom>
          <a:solidFill>
            <a:schemeClr val="accent2">
              <a:hueOff val="-2847829"/>
              <a:satOff val="8321"/>
              <a:lumOff val="-1569"/>
              <a:alphaOff val="0"/>
            </a:schemeClr>
          </a:solidFill>
          <a:ln>
            <a:noFill/>
          </a:ln>
          <a:scene3d>
            <a:camera prst="orthographicFront"/>
            <a:lightRig dir="t" rig="chilly"/>
          </a:scene3d>
          <a:sp3d prstMaterial="translucentPowder">
            <a:bevelT prst="softRound" w="127000" h="25400"/>
          </a:sp3d>
        </p:spPr>
        <p:style>
          <a:lnRef idx="0"/>
          <a:fillRef idx="0"/>
          <a:effectRef idx="0"/>
          <a:fontRef idx="minor"/>
        </p:style>
        <p:txBody>
          <a:bodyPr lIns="85320" rIns="85320" tIns="85320" bIns="85320" anchor="ctr"/>
          <a:p>
            <a:pPr algn="ctr">
              <a:lnSpc>
                <a:spcPct val="90000"/>
              </a:lnSpc>
            </a:pPr>
            <a:r>
              <a:rPr b="1" lang="ru-RU" sz="1200" strike="noStrike">
                <a:solidFill>
                  <a:srgbClr val="000000"/>
                </a:solidFill>
                <a:latin typeface="Palatino Linotype"/>
                <a:ea typeface="DejaVu Sans"/>
              </a:rPr>
              <a:t>Лето. Лагерь «Погружение»</a:t>
            </a:r>
            <a:endParaRPr/>
          </a:p>
        </p:txBody>
      </p:sp>
      <p:sp>
        <p:nvSpPr>
          <p:cNvPr id="730" name="CustomShape 3"/>
          <p:cNvSpPr/>
          <p:nvPr/>
        </p:nvSpPr>
        <p:spPr>
          <a:xfrm rot="10800000">
            <a:off x="10379520" y="8110080"/>
            <a:ext cx="1284120" cy="1284480"/>
          </a:xfrm>
          <a:prstGeom prst="pieWedge">
            <a:avLst/>
          </a:prstGeom>
          <a:solidFill>
            <a:schemeClr val="accent2">
              <a:hueOff val="-5695658"/>
              <a:satOff val="16641"/>
              <a:lumOff val="-3137"/>
              <a:alphaOff val="0"/>
            </a:schemeClr>
          </a:solidFill>
          <a:ln>
            <a:noFill/>
          </a:ln>
          <a:scene3d>
            <a:camera prst="orthographicFront"/>
            <a:lightRig dir="t" rig="chilly"/>
          </a:scene3d>
          <a:sp3d prstMaterial="translucentPowder">
            <a:bevelT prst="softRound" w="127000" h="25400"/>
          </a:sp3d>
        </p:spPr>
        <p:style>
          <a:lnRef idx="0"/>
          <a:fillRef idx="0"/>
          <a:effectRef idx="0"/>
          <a:fontRef idx="minor"/>
        </p:style>
        <p:txBody>
          <a:bodyPr lIns="85320" rIns="85320" tIns="85320" bIns="85320" anchor="ctr"/>
          <a:p>
            <a:pPr algn="ctr">
              <a:lnSpc>
                <a:spcPct val="90000"/>
              </a:lnSpc>
            </a:pPr>
            <a:r>
              <a:rPr b="1" lang="ru-RU" sz="1200" strike="noStrike">
                <a:solidFill>
                  <a:srgbClr val="000000"/>
                </a:solidFill>
                <a:latin typeface="Palatino Linotype"/>
                <a:ea typeface="DejaVu Sans"/>
              </a:rPr>
              <a:t>Осень. Лагерь «Мираклион»</a:t>
            </a:r>
            <a:endParaRPr/>
          </a:p>
        </p:txBody>
      </p:sp>
      <p:sp>
        <p:nvSpPr>
          <p:cNvPr id="731" name="CustomShape 4"/>
          <p:cNvSpPr/>
          <p:nvPr/>
        </p:nvSpPr>
        <p:spPr>
          <a:xfrm rot="16200000">
            <a:off x="5180040" y="4255560"/>
            <a:ext cx="1284480" cy="1284120"/>
          </a:xfrm>
          <a:prstGeom prst="pieWedge">
            <a:avLst/>
          </a:prstGeom>
          <a:solidFill>
            <a:schemeClr val="accent2">
              <a:hueOff val="-8543487"/>
              <a:satOff val="24962"/>
              <a:lumOff val="-4706"/>
              <a:alphaOff val="0"/>
            </a:schemeClr>
          </a:solidFill>
          <a:ln>
            <a:noFill/>
          </a:ln>
          <a:scene3d>
            <a:camera prst="orthographicFront"/>
            <a:lightRig dir="t" rig="chilly"/>
          </a:scene3d>
          <a:sp3d prstMaterial="translucentPowder">
            <a:bevelT prst="softRound" w="127000" h="25400"/>
          </a:sp3d>
        </p:spPr>
        <p:style>
          <a:lnRef idx="0"/>
          <a:fillRef idx="0"/>
          <a:effectRef idx="0"/>
          <a:fontRef idx="minor"/>
        </p:style>
        <p:txBody>
          <a:bodyPr lIns="78120" rIns="78120" tIns="78120" bIns="78120" anchor="ctr" vert="vert"/>
          <a:p>
            <a:pPr algn="ctr">
              <a:lnSpc>
                <a:spcPct val="90000"/>
              </a:lnSpc>
            </a:pPr>
            <a:r>
              <a:rPr b="1" lang="ru-RU" sz="1050" strike="noStrike">
                <a:solidFill>
                  <a:srgbClr val="000000"/>
                </a:solidFill>
                <a:latin typeface="Palatino Linotype"/>
                <a:ea typeface="DejaVu Sans"/>
              </a:rPr>
              <a:t>Зима. БлагоАкция «Чудо-Ёлка»</a:t>
            </a:r>
            <a:endParaRPr/>
          </a:p>
        </p:txBody>
      </p:sp>
      <p:sp>
        <p:nvSpPr>
          <p:cNvPr id="732" name="CustomShape 5"/>
          <p:cNvSpPr/>
          <p:nvPr/>
        </p:nvSpPr>
        <p:spPr>
          <a:xfrm>
            <a:off x="6273720" y="3957480"/>
            <a:ext cx="442440" cy="384840"/>
          </a:xfrm>
          <a:prstGeom prst="circularArrow">
            <a:avLst>
              <a:gd name="adj1" fmla="val 12500"/>
              <a:gd name="adj2" fmla="val 1142319"/>
              <a:gd name="adj3" fmla="val 20457681"/>
              <a:gd name="adj4" fmla="val 10800000"/>
              <a:gd name="adj5" fmla="val 12500"/>
            </a:avLst>
          </a:prstGeom>
          <a:solidFill>
            <a:schemeClr val="accent2">
              <a:tint val="40000"/>
              <a:hueOff val="0"/>
              <a:satOff val="0"/>
              <a:lumOff val="0"/>
              <a:alphaOff val="0"/>
            </a:schemeClr>
          </a:solidFill>
          <a:ln>
            <a:noFill/>
          </a:ln>
          <a:scene3d>
            <a:camera prst="orthographicFront"/>
            <a:lightRig dir="t" rig="chilly"/>
          </a:scene3d>
          <a:sp3d extrusionH="1700" z="12700" prstMaterial="translucentPowder">
            <a:bevelT prst="softRound" w="25400" h="6350"/>
            <a:bevelB prst="convex" w="0" h="0"/>
          </a:sp3d>
        </p:spPr>
        <p:style>
          <a:lnRef idx="0"/>
          <a:fillRef idx="0"/>
          <a:effectRef idx="0"/>
          <a:fontRef idx="minor"/>
        </p:style>
      </p:sp>
      <p:sp>
        <p:nvSpPr>
          <p:cNvPr id="733" name="CustomShape 6"/>
          <p:cNvSpPr/>
          <p:nvPr/>
        </p:nvSpPr>
        <p:spPr>
          <a:xfrm rot="10800000">
            <a:off x="7603200" y="5261760"/>
            <a:ext cx="442440" cy="384480"/>
          </a:xfrm>
          <a:prstGeom prst="circularArrow">
            <a:avLst>
              <a:gd name="adj1" fmla="val 12500"/>
              <a:gd name="adj2" fmla="val 1142319"/>
              <a:gd name="adj3" fmla="val 20457681"/>
              <a:gd name="adj4" fmla="val 10800000"/>
              <a:gd name="adj5" fmla="val 12500"/>
            </a:avLst>
          </a:prstGeom>
          <a:solidFill>
            <a:schemeClr val="accent2">
              <a:tint val="40000"/>
              <a:hueOff val="0"/>
              <a:satOff val="0"/>
              <a:lumOff val="0"/>
              <a:alphaOff val="0"/>
            </a:schemeClr>
          </a:solidFill>
          <a:ln>
            <a:noFill/>
          </a:ln>
          <a:scene3d>
            <a:camera prst="orthographicFront"/>
            <a:lightRig dir="t" rig="chilly"/>
          </a:scene3d>
          <a:sp3d extrusionH="1700" z="12700" prstMaterial="translucentPowder">
            <a:bevelT prst="softRound" w="25400" h="6350"/>
            <a:bevelB prst="convex" w="0" h="0"/>
          </a:sp3d>
        </p:spPr>
        <p:style>
          <a:lnRef idx="0"/>
          <a:fillRef idx="0"/>
          <a:effectRef idx="0"/>
          <a:fontRef idx="minor"/>
        </p:style>
      </p:sp>
      <p:sp>
        <p:nvSpPr>
          <p:cNvPr id="734" name="CustomShape 7"/>
          <p:cNvSpPr/>
          <p:nvPr/>
        </p:nvSpPr>
        <p:spPr>
          <a:xfrm>
            <a:off x="515160" y="588240"/>
            <a:ext cx="8700120" cy="132336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ffffff"/>
                </a:solidFill>
                <a:latin typeface="Palatino Linotype"/>
                <a:ea typeface="DejaVu Sans"/>
              </a:rPr>
              <a:t>Программа: Социальная реабилитация детей с серьезными заболеваниями</a:t>
            </a:r>
            <a:endParaRPr/>
          </a:p>
        </p:txBody>
      </p:sp>
      <p:sp>
        <p:nvSpPr>
          <p:cNvPr id="735" name="CustomShape 8"/>
          <p:cNvSpPr/>
          <p:nvPr/>
        </p:nvSpPr>
        <p:spPr>
          <a:xfrm>
            <a:off x="5632560" y="2016000"/>
            <a:ext cx="1768320" cy="732960"/>
          </a:xfrm>
          <a:prstGeom prst="roundRect">
            <a:avLst>
              <a:gd name="adj" fmla="val 13910"/>
            </a:avLst>
          </a:prstGeom>
          <a:gradFill>
            <a:gsLst>
              <a:gs pos="0">
                <a:schemeClr val="accent5">
                  <a:shade val="50000"/>
                  <a:hueOff val="0"/>
                  <a:satOff val="0"/>
                  <a:lumOff val="0"/>
                  <a:alphaOff val="0"/>
                  <a:tint val="96000"/>
                  <a:satMod val="120000"/>
                  <a:lumMod val="120000"/>
                </a:schemeClr>
              </a:gs>
              <a:gs pos="100000">
                <a:schemeClr val="accent5">
                  <a:shade val="50000"/>
                  <a:hueOff val="0"/>
                  <a:satOff val="0"/>
                  <a:lumOff val="0"/>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90360" bIns="90360" anchor="ctr"/>
          <a:p>
            <a:pPr algn="ctr">
              <a:lnSpc>
                <a:spcPct val="90000"/>
              </a:lnSpc>
            </a:pPr>
            <a:r>
              <a:rPr lang="ru-RU" sz="1400" strike="noStrike">
                <a:solidFill>
                  <a:srgbClr val="000000"/>
                </a:solidFill>
                <a:latin typeface="Palatino Linotype"/>
                <a:ea typeface="DejaVu Sans"/>
              </a:rPr>
              <a:t>Социокультурное сопровождение в ЛПУ</a:t>
            </a:r>
            <a:endParaRPr/>
          </a:p>
        </p:txBody>
      </p:sp>
      <p:sp>
        <p:nvSpPr>
          <p:cNvPr id="736" name="CustomShape 9"/>
          <p:cNvSpPr/>
          <p:nvPr/>
        </p:nvSpPr>
        <p:spPr>
          <a:xfrm>
            <a:off x="4577760" y="2383200"/>
            <a:ext cx="3877560" cy="4271760"/>
          </a:xfrm>
          <a:custGeom>
            <a:avLst/>
            <a:gdLst/>
            <a:ahLst/>
            <a:rect l="0" t="0" r="r" b="b"/>
            <a:pathLst>
              <a:path w="3227228" h="2210538">
                <a:moveTo>
                  <a:pt x="3227227" y="247676"/>
                </a:moveTo>
                <a:lnTo>
                  <a:pt x="2210538" y="2210537"/>
                </a:lnTo>
                <a:lnTo>
                  <a:pt x="0" y="0"/>
                </a:lnTo>
              </a:path>
            </a:pathLst>
          </a:custGeom>
          <a:noFill/>
          <a:ln>
            <a:solidFill>
              <a:schemeClr val="accent5">
                <a:shade val="90000"/>
                <a:hueOff val="0"/>
                <a:satOff val="0"/>
                <a:lumOff val="0"/>
                <a:alphaOff val="0"/>
              </a:schemeClr>
            </a:solidFill>
            <a:round/>
          </a:ln>
          <a:scene3d>
            <a:camera prst="orthographicFront"/>
            <a:lightRig dir="t" rig="flat"/>
          </a:scene3d>
          <a:sp3d z="-40000" prstMaterial="matte"/>
        </p:spPr>
        <p:style>
          <a:lnRef idx="1"/>
          <a:fillRef idx="0"/>
          <a:effectRef idx="0"/>
          <a:fontRef idx="minor"/>
        </p:style>
      </p:sp>
      <p:sp>
        <p:nvSpPr>
          <p:cNvPr id="737" name="CustomShape 10"/>
          <p:cNvSpPr/>
          <p:nvPr/>
        </p:nvSpPr>
        <p:spPr>
          <a:xfrm>
            <a:off x="7614720" y="3214800"/>
            <a:ext cx="1492560" cy="1288800"/>
          </a:xfrm>
          <a:prstGeom prst="roundRect">
            <a:avLst>
              <a:gd name="adj" fmla="val 13910"/>
            </a:avLst>
          </a:prstGeom>
          <a:gradFill>
            <a:gsLst>
              <a:gs pos="0">
                <a:schemeClr val="accent5">
                  <a:shade val="50000"/>
                  <a:hueOff val="-61757"/>
                  <a:satOff val="833"/>
                  <a:lumOff val="15529"/>
                  <a:alphaOff val="0"/>
                  <a:tint val="96000"/>
                  <a:satMod val="120000"/>
                  <a:lumMod val="120000"/>
                </a:schemeClr>
              </a:gs>
              <a:gs pos="100000">
                <a:schemeClr val="accent5">
                  <a:shade val="50000"/>
                  <a:hueOff val="-61757"/>
                  <a:satOff val="833"/>
                  <a:lumOff val="15529"/>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45720" rIns="45720" tIns="110880" bIns="110880" anchor="ctr"/>
          <a:p>
            <a:pPr algn="ctr">
              <a:lnSpc>
                <a:spcPct val="90000"/>
              </a:lnSpc>
            </a:pPr>
            <a:r>
              <a:rPr b="1" lang="ru-RU" sz="1200" strike="noStrike">
                <a:solidFill>
                  <a:srgbClr val="000000"/>
                </a:solidFill>
                <a:latin typeface="Palatino Linotype"/>
                <a:ea typeface="DejaVu Sans"/>
              </a:rPr>
              <a:t>Социокультурное сопровождение «вне больницы». </a:t>
            </a:r>
            <a:endParaRPr/>
          </a:p>
          <a:p>
            <a:pPr algn="ctr">
              <a:lnSpc>
                <a:spcPct val="90000"/>
              </a:lnSpc>
            </a:pPr>
            <a:r>
              <a:rPr b="1" lang="ru-RU" sz="1200" strike="noStrike">
                <a:solidFill>
                  <a:srgbClr val="000000"/>
                </a:solidFill>
                <a:latin typeface="Palatino Linotype"/>
                <a:ea typeface="DejaVu Sans"/>
              </a:rPr>
              <a:t>Проект «Мастерские&amp;Игротеки</a:t>
            </a:r>
            <a:r>
              <a:rPr b="1" lang="ru-RU" sz="1200" strike="noStrike">
                <a:solidFill>
                  <a:srgbClr val="ffffff"/>
                </a:solidFill>
                <a:latin typeface="Palatino Linotype"/>
                <a:ea typeface="DejaVu Sans"/>
              </a:rPr>
              <a:t>»</a:t>
            </a:r>
            <a:endParaRPr/>
          </a:p>
        </p:txBody>
      </p:sp>
      <p:sp>
        <p:nvSpPr>
          <p:cNvPr id="738" name="CustomShape 11"/>
          <p:cNvSpPr/>
          <p:nvPr/>
        </p:nvSpPr>
        <p:spPr>
          <a:xfrm>
            <a:off x="4577760" y="2383200"/>
            <a:ext cx="3877560" cy="4271760"/>
          </a:xfrm>
          <a:custGeom>
            <a:avLst/>
            <a:gdLst/>
            <a:ahLst/>
            <a:rect l="0" t="0" r="r" b="b"/>
            <a:pathLst>
              <a:path w="4421076" h="2210538">
                <a:moveTo>
                  <a:pt x="4421075" y="2207876"/>
                </a:moveTo>
                <a:lnTo>
                  <a:pt x="2210538" y="2210537"/>
                </a:lnTo>
                <a:lnTo>
                  <a:pt x="0" y="0"/>
                </a:lnTo>
              </a:path>
            </a:pathLst>
          </a:custGeom>
          <a:noFill/>
          <a:ln>
            <a:solidFill>
              <a:schemeClr val="accent5">
                <a:shade val="90000"/>
                <a:hueOff val="-64580"/>
                <a:satOff val="-1490"/>
                <a:lumOff val="11000"/>
                <a:alphaOff val="0"/>
              </a:schemeClr>
            </a:solidFill>
            <a:round/>
          </a:ln>
          <a:scene3d>
            <a:camera prst="orthographicFront"/>
            <a:lightRig dir="t" rig="flat"/>
          </a:scene3d>
          <a:sp3d z="-40000" prstMaterial="matte"/>
        </p:spPr>
        <p:style>
          <a:lnRef idx="1"/>
          <a:fillRef idx="0"/>
          <a:effectRef idx="0"/>
          <a:fontRef idx="minor"/>
        </p:style>
      </p:sp>
      <p:sp>
        <p:nvSpPr>
          <p:cNvPr id="739" name="CustomShape 12"/>
          <p:cNvSpPr/>
          <p:nvPr/>
        </p:nvSpPr>
        <p:spPr>
          <a:xfrm>
            <a:off x="6649200" y="5713200"/>
            <a:ext cx="2014560" cy="1068480"/>
          </a:xfrm>
          <a:prstGeom prst="roundRect">
            <a:avLst>
              <a:gd name="adj" fmla="val 13910"/>
            </a:avLst>
          </a:prstGeom>
          <a:gradFill>
            <a:gsLst>
              <a:gs pos="0">
                <a:schemeClr val="accent5">
                  <a:shade val="50000"/>
                  <a:hueOff val="-123514"/>
                  <a:satOff val="1666"/>
                  <a:lumOff val="31058"/>
                  <a:alphaOff val="0"/>
                  <a:tint val="96000"/>
                  <a:satMod val="120000"/>
                  <a:lumMod val="120000"/>
                </a:schemeClr>
              </a:gs>
              <a:gs pos="100000">
                <a:schemeClr val="accent5">
                  <a:shade val="50000"/>
                  <a:hueOff val="-123514"/>
                  <a:satOff val="1666"/>
                  <a:lumOff val="31058"/>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107280" bIns="107280" anchor="ctr"/>
          <a:p>
            <a:pPr algn="ctr">
              <a:lnSpc>
                <a:spcPct val="90000"/>
              </a:lnSpc>
            </a:pPr>
            <a:r>
              <a:rPr b="1" lang="ru-RU" sz="1400" strike="noStrike">
                <a:solidFill>
                  <a:srgbClr val="000000"/>
                </a:solidFill>
                <a:latin typeface="Palatino Linotype"/>
                <a:ea typeface="DejaVu Sans"/>
              </a:rPr>
              <a:t>Поддержка родителей: правовая, психологическая, юридическая, материальная</a:t>
            </a:r>
            <a:endParaRPr/>
          </a:p>
        </p:txBody>
      </p:sp>
      <p:sp>
        <p:nvSpPr>
          <p:cNvPr id="740" name="CustomShape 13"/>
          <p:cNvSpPr/>
          <p:nvPr/>
        </p:nvSpPr>
        <p:spPr>
          <a:xfrm>
            <a:off x="4577760" y="2383200"/>
            <a:ext cx="3877560" cy="4271760"/>
          </a:xfrm>
          <a:custGeom>
            <a:avLst/>
            <a:gdLst/>
            <a:ahLst/>
            <a:rect l="0" t="0" r="r" b="b"/>
            <a:pathLst>
              <a:path w="2354930" h="4416356">
                <a:moveTo>
                  <a:pt x="2354929" y="4416355"/>
                </a:moveTo>
                <a:lnTo>
                  <a:pt x="2210538" y="2210537"/>
                </a:lnTo>
                <a:lnTo>
                  <a:pt x="0" y="0"/>
                </a:lnTo>
              </a:path>
            </a:pathLst>
          </a:custGeom>
          <a:noFill/>
          <a:ln>
            <a:solidFill>
              <a:schemeClr val="accent5">
                <a:shade val="90000"/>
                <a:hueOff val="-129159"/>
                <a:satOff val="-2981"/>
                <a:lumOff val="22000"/>
                <a:alphaOff val="0"/>
              </a:schemeClr>
            </a:solidFill>
            <a:round/>
          </a:ln>
          <a:scene3d>
            <a:camera prst="orthographicFront"/>
            <a:lightRig dir="t" rig="flat"/>
          </a:scene3d>
          <a:sp3d z="-40000" prstMaterial="matte"/>
        </p:spPr>
        <p:style>
          <a:lnRef idx="1"/>
          <a:fillRef idx="0"/>
          <a:effectRef idx="0"/>
          <a:fontRef idx="minor"/>
        </p:style>
      </p:sp>
      <p:sp>
        <p:nvSpPr>
          <p:cNvPr id="741" name="CustomShape 14"/>
          <p:cNvSpPr/>
          <p:nvPr/>
        </p:nvSpPr>
        <p:spPr>
          <a:xfrm>
            <a:off x="4630320" y="5713200"/>
            <a:ext cx="1492920" cy="1068480"/>
          </a:xfrm>
          <a:prstGeom prst="roundRect">
            <a:avLst>
              <a:gd name="adj" fmla="val 13910"/>
            </a:avLst>
          </a:prstGeom>
          <a:gradFill>
            <a:gsLst>
              <a:gs pos="0">
                <a:schemeClr val="accent5">
                  <a:shade val="50000"/>
                  <a:hueOff val="-123514"/>
                  <a:satOff val="1666"/>
                  <a:lumOff val="31058"/>
                  <a:alphaOff val="0"/>
                  <a:tint val="96000"/>
                  <a:satMod val="120000"/>
                  <a:lumMod val="120000"/>
                </a:schemeClr>
              </a:gs>
              <a:gs pos="100000">
                <a:schemeClr val="accent5">
                  <a:shade val="50000"/>
                  <a:hueOff val="-123514"/>
                  <a:satOff val="1666"/>
                  <a:lumOff val="31058"/>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107280" bIns="107280" anchor="ctr"/>
          <a:p>
            <a:pPr algn="ctr">
              <a:lnSpc>
                <a:spcPct val="90000"/>
              </a:lnSpc>
            </a:pPr>
            <a:r>
              <a:rPr b="1" lang="ru-RU" sz="1400" strike="noStrike">
                <a:solidFill>
                  <a:srgbClr val="000000"/>
                </a:solidFill>
                <a:latin typeface="Palatino Linotype"/>
                <a:ea typeface="DejaVu Sans"/>
              </a:rPr>
              <a:t>Участие детей в мероприятиях в качестве волонтёров</a:t>
            </a:r>
            <a:endParaRPr/>
          </a:p>
        </p:txBody>
      </p:sp>
      <p:sp>
        <p:nvSpPr>
          <p:cNvPr id="742" name="CustomShape 15"/>
          <p:cNvSpPr/>
          <p:nvPr/>
        </p:nvSpPr>
        <p:spPr>
          <a:xfrm>
            <a:off x="4577760" y="2383200"/>
            <a:ext cx="3877560" cy="4271760"/>
          </a:xfrm>
          <a:custGeom>
            <a:avLst/>
            <a:gdLst/>
            <a:ahLst/>
            <a:rect l="0" t="0" r="r" b="b"/>
            <a:pathLst>
              <a:path w="2210539" h="3433708">
                <a:moveTo>
                  <a:pt x="369251" y="3433707"/>
                </a:moveTo>
                <a:lnTo>
                  <a:pt x="2210538" y="2210537"/>
                </a:lnTo>
                <a:lnTo>
                  <a:pt x="0" y="0"/>
                </a:lnTo>
              </a:path>
            </a:pathLst>
          </a:custGeom>
          <a:noFill/>
          <a:ln>
            <a:solidFill>
              <a:schemeClr val="accent5">
                <a:shade val="90000"/>
                <a:hueOff val="-129159"/>
                <a:satOff val="-2981"/>
                <a:lumOff val="22000"/>
                <a:alphaOff val="0"/>
              </a:schemeClr>
            </a:solidFill>
            <a:round/>
          </a:ln>
          <a:scene3d>
            <a:camera prst="orthographicFront"/>
            <a:lightRig dir="t" rig="flat"/>
          </a:scene3d>
          <a:sp3d z="-40000" prstMaterial="matte"/>
        </p:spPr>
        <p:style>
          <a:lnRef idx="1"/>
          <a:fillRef idx="0"/>
          <a:effectRef idx="0"/>
          <a:fontRef idx="minor"/>
        </p:style>
      </p:sp>
      <p:sp>
        <p:nvSpPr>
          <p:cNvPr id="743" name="CustomShape 16"/>
          <p:cNvSpPr/>
          <p:nvPr/>
        </p:nvSpPr>
        <p:spPr>
          <a:xfrm>
            <a:off x="3926160" y="3324600"/>
            <a:ext cx="1492560" cy="1068840"/>
          </a:xfrm>
          <a:prstGeom prst="roundRect">
            <a:avLst>
              <a:gd name="adj" fmla="val 13910"/>
            </a:avLst>
          </a:prstGeom>
          <a:gradFill>
            <a:gsLst>
              <a:gs pos="0">
                <a:schemeClr val="accent5">
                  <a:shade val="50000"/>
                  <a:hueOff val="-61757"/>
                  <a:satOff val="833"/>
                  <a:lumOff val="15529"/>
                  <a:alphaOff val="0"/>
                  <a:tint val="96000"/>
                  <a:satMod val="120000"/>
                  <a:lumMod val="120000"/>
                </a:schemeClr>
              </a:gs>
              <a:gs pos="100000">
                <a:schemeClr val="accent5">
                  <a:shade val="50000"/>
                  <a:hueOff val="-61757"/>
                  <a:satOff val="833"/>
                  <a:lumOff val="15529"/>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107280" bIns="107280" anchor="ctr"/>
          <a:p>
            <a:pPr algn="ctr">
              <a:lnSpc>
                <a:spcPct val="90000"/>
              </a:lnSpc>
            </a:pPr>
            <a:r>
              <a:rPr b="1" lang="ru-RU" sz="1400" strike="noStrike">
                <a:solidFill>
                  <a:srgbClr val="000000"/>
                </a:solidFill>
                <a:latin typeface="Palatino Linotype"/>
                <a:ea typeface="DejaVu Sans"/>
              </a:rPr>
              <a:t>Проект «Закрытый клуб </a:t>
            </a:r>
            <a:r>
              <a:rPr b="1" lang="ru-RU" sz="1200" strike="noStrike">
                <a:solidFill>
                  <a:srgbClr val="000000"/>
                </a:solidFill>
                <a:latin typeface="Palatino Linotype"/>
                <a:ea typeface="DejaVu Sans"/>
              </a:rPr>
              <a:t>«ВерюВчудовских» </a:t>
            </a:r>
            <a:r>
              <a:rPr b="1" lang="ru-RU" sz="1400" strike="noStrike">
                <a:solidFill>
                  <a:srgbClr val="000000"/>
                </a:solidFill>
                <a:latin typeface="Palatino Linotype"/>
                <a:ea typeface="DejaVu Sans"/>
              </a:rPr>
              <a:t>подростков»</a:t>
            </a:r>
            <a:endParaRPr/>
          </a:p>
        </p:txBody>
      </p:sp>
      <p:sp>
        <p:nvSpPr>
          <p:cNvPr id="744" name="CustomShape 17"/>
          <p:cNvSpPr/>
          <p:nvPr/>
        </p:nvSpPr>
        <p:spPr>
          <a:xfrm>
            <a:off x="4577760" y="2383200"/>
            <a:ext cx="3877560" cy="4271760"/>
          </a:xfrm>
          <a:custGeom>
            <a:avLst/>
            <a:gdLst/>
            <a:ahLst/>
            <a:rect l="0" t="0" r="r" b="b"/>
            <a:pathLst>
              <a:path w="2210539" h="2210538">
                <a:moveTo>
                  <a:pt x="384381" y="964893"/>
                </a:moveTo>
                <a:lnTo>
                  <a:pt x="2210538" y="2210537"/>
                </a:lnTo>
                <a:lnTo>
                  <a:pt x="0" y="0"/>
                </a:lnTo>
              </a:path>
            </a:pathLst>
          </a:custGeom>
          <a:noFill/>
          <a:ln>
            <a:solidFill>
              <a:schemeClr val="accent5">
                <a:shade val="90000"/>
                <a:hueOff val="-64580"/>
                <a:satOff val="-1490"/>
                <a:lumOff val="11000"/>
                <a:alphaOff val="0"/>
              </a:schemeClr>
            </a:solidFill>
            <a:round/>
          </a:ln>
          <a:scene3d>
            <a:camera prst="orthographicFront"/>
            <a:lightRig dir="t" rig="flat"/>
          </a:scene3d>
          <a:sp3d z="-40000" prstMaterial="matte"/>
        </p:spPr>
        <p:style>
          <a:lnRef idx="1"/>
          <a:fillRef idx="0"/>
          <a:effectRef idx="0"/>
          <a:fontRef idx="minor"/>
        </p:style>
      </p:sp>
      <p:sp>
        <p:nvSpPr>
          <p:cNvPr id="745" name="Line 18"/>
          <p:cNvSpPr/>
          <p:nvPr/>
        </p:nvSpPr>
        <p:spPr>
          <a:xfrm>
            <a:off x="197280" y="4573440"/>
            <a:ext cx="3810240" cy="0"/>
          </a:xfrm>
          <a:prstGeom prst="line">
            <a:avLst/>
          </a:prstGeom>
          <a:ln>
            <a:solidFill>
              <a:schemeClr val="accent1">
                <a:hueOff val="0"/>
                <a:satOff val="0"/>
                <a:lumOff val="0"/>
                <a:alphaOff val="0"/>
              </a:schemeClr>
            </a:solidFill>
          </a:ln>
        </p:spPr>
      </p:sp>
      <p:sp>
        <p:nvSpPr>
          <p:cNvPr id="746" name="CustomShape 19"/>
          <p:cNvSpPr/>
          <p:nvPr/>
        </p:nvSpPr>
        <p:spPr>
          <a:xfrm>
            <a:off x="197640" y="4573440"/>
            <a:ext cx="761040" cy="2301120"/>
          </a:xfrm>
          <a:prstGeom prst="rect">
            <a:avLst/>
          </a:prstGeom>
          <a:noFill/>
          <a:ln>
            <a:noFill/>
          </a:ln>
        </p:spPr>
        <p:style>
          <a:lnRef idx="0"/>
          <a:fillRef idx="0"/>
          <a:effectRef idx="0"/>
          <a:fontRef idx="minor"/>
        </p:style>
        <p:txBody>
          <a:bodyPr lIns="41760" rIns="41760" tIns="41760" bIns="41760"/>
          <a:p>
            <a:pPr>
              <a:lnSpc>
                <a:spcPct val="90000"/>
              </a:lnSpc>
            </a:pPr>
            <a:r>
              <a:rPr b="1" lang="ru-RU" sz="1050" strike="noStrike">
                <a:solidFill>
                  <a:srgbClr val="000000"/>
                </a:solidFill>
                <a:latin typeface="Palatino Linotype"/>
                <a:ea typeface="DejaVu Sans"/>
              </a:rPr>
              <a:t>Общая Инфо:</a:t>
            </a:r>
            <a:endParaRPr/>
          </a:p>
        </p:txBody>
      </p:sp>
      <p:sp>
        <p:nvSpPr>
          <p:cNvPr id="747" name="CustomShape 20"/>
          <p:cNvSpPr/>
          <p:nvPr/>
        </p:nvSpPr>
        <p:spPr>
          <a:xfrm>
            <a:off x="1017000" y="4609800"/>
            <a:ext cx="2989800" cy="718200"/>
          </a:xfrm>
          <a:prstGeom prst="rect">
            <a:avLst/>
          </a:prstGeom>
          <a:noFill/>
          <a:ln>
            <a:noFill/>
          </a:ln>
        </p:spPr>
        <p:style>
          <a:lnRef idx="0"/>
          <a:fillRef idx="0"/>
          <a:effectRef idx="0"/>
          <a:fontRef idx="minor"/>
        </p:style>
        <p:txBody>
          <a:bodyPr lIns="60840" rIns="60840" tIns="60840" bIns="60840"/>
          <a:p>
            <a:pPr>
              <a:lnSpc>
                <a:spcPct val="90000"/>
              </a:lnSpc>
            </a:pPr>
            <a:r>
              <a:rPr lang="ru-RU" sz="1600" strike="noStrike">
                <a:solidFill>
                  <a:srgbClr val="000000"/>
                </a:solidFill>
                <a:latin typeface="Palatino Linotype"/>
                <a:ea typeface="DejaVu Sans"/>
              </a:rPr>
              <a:t>Поддержаны свыше </a:t>
            </a:r>
            <a:r>
              <a:rPr b="1" lang="ru-RU" sz="1600" strike="noStrike">
                <a:solidFill>
                  <a:srgbClr val="000000"/>
                </a:solidFill>
                <a:latin typeface="Palatino Linotype"/>
                <a:ea typeface="DejaVu Sans"/>
              </a:rPr>
              <a:t>1 380 детей</a:t>
            </a:r>
            <a:endParaRPr/>
          </a:p>
        </p:txBody>
      </p:sp>
      <p:sp>
        <p:nvSpPr>
          <p:cNvPr id="748" name="Line 21"/>
          <p:cNvSpPr/>
          <p:nvPr/>
        </p:nvSpPr>
        <p:spPr>
          <a:xfrm>
            <a:off x="959400" y="5328720"/>
            <a:ext cx="3048120" cy="0"/>
          </a:xfrm>
          <a:prstGeom prst="line">
            <a:avLst/>
          </a:prstGeom>
          <a:ln>
            <a:solidFill>
              <a:schemeClr val="accent1">
                <a:tint val="50000"/>
                <a:hueOff val="0"/>
                <a:satOff val="0"/>
                <a:lumOff val="0"/>
                <a:alphaOff val="0"/>
              </a:schemeClr>
            </a:solidFill>
          </a:ln>
        </p:spPr>
      </p:sp>
      <p:sp>
        <p:nvSpPr>
          <p:cNvPr id="749" name="CustomShape 22"/>
          <p:cNvSpPr/>
          <p:nvPr/>
        </p:nvSpPr>
        <p:spPr>
          <a:xfrm>
            <a:off x="1017000" y="5364720"/>
            <a:ext cx="2989800" cy="718560"/>
          </a:xfrm>
          <a:prstGeom prst="rect">
            <a:avLst/>
          </a:prstGeom>
          <a:noFill/>
          <a:ln>
            <a:noFill/>
          </a:ln>
        </p:spPr>
        <p:style>
          <a:lnRef idx="0"/>
          <a:fillRef idx="0"/>
          <a:effectRef idx="0"/>
          <a:fontRef idx="minor"/>
        </p:style>
        <p:txBody>
          <a:bodyPr lIns="60840" rIns="60840" tIns="60840" bIns="60840"/>
          <a:p>
            <a:pPr>
              <a:lnSpc>
                <a:spcPct val="90000"/>
              </a:lnSpc>
            </a:pPr>
            <a:r>
              <a:rPr lang="ru-RU" sz="1600" strike="noStrike">
                <a:solidFill>
                  <a:srgbClr val="000000"/>
                </a:solidFill>
                <a:latin typeface="Palatino Linotype"/>
                <a:ea typeface="DejaVu Sans"/>
              </a:rPr>
              <a:t>Задействовано ежегодно более </a:t>
            </a:r>
            <a:r>
              <a:rPr b="1" lang="ru-RU" sz="1600" strike="noStrike">
                <a:solidFill>
                  <a:srgbClr val="000000"/>
                </a:solidFill>
                <a:latin typeface="Palatino Linotype"/>
                <a:ea typeface="DejaVu Sans"/>
              </a:rPr>
              <a:t>210 волонтёров</a:t>
            </a:r>
            <a:endParaRPr/>
          </a:p>
        </p:txBody>
      </p:sp>
      <p:sp>
        <p:nvSpPr>
          <p:cNvPr id="750" name="Line 23"/>
          <p:cNvSpPr/>
          <p:nvPr/>
        </p:nvSpPr>
        <p:spPr>
          <a:xfrm>
            <a:off x="959400" y="6084000"/>
            <a:ext cx="3048120" cy="0"/>
          </a:xfrm>
          <a:prstGeom prst="line">
            <a:avLst/>
          </a:prstGeom>
          <a:ln>
            <a:solidFill>
              <a:schemeClr val="accent1">
                <a:tint val="50000"/>
                <a:hueOff val="0"/>
                <a:satOff val="0"/>
                <a:lumOff val="0"/>
                <a:alphaOff val="0"/>
              </a:schemeClr>
            </a:solidFill>
          </a:ln>
        </p:spPr>
      </p:sp>
      <p:sp>
        <p:nvSpPr>
          <p:cNvPr id="751" name="CustomShape 24"/>
          <p:cNvSpPr/>
          <p:nvPr/>
        </p:nvSpPr>
        <p:spPr>
          <a:xfrm>
            <a:off x="1017000" y="6120360"/>
            <a:ext cx="2989800" cy="718560"/>
          </a:xfrm>
          <a:prstGeom prst="rect">
            <a:avLst/>
          </a:prstGeom>
          <a:noFill/>
          <a:ln>
            <a:noFill/>
          </a:ln>
        </p:spPr>
        <p:style>
          <a:lnRef idx="0"/>
          <a:fillRef idx="0"/>
          <a:effectRef idx="0"/>
          <a:fontRef idx="minor"/>
        </p:style>
        <p:txBody>
          <a:bodyPr lIns="60840" rIns="60840" tIns="60840" bIns="60840"/>
          <a:p>
            <a:pPr>
              <a:lnSpc>
                <a:spcPct val="90000"/>
              </a:lnSpc>
            </a:pPr>
            <a:r>
              <a:rPr lang="ru-RU" sz="1600" strike="noStrike">
                <a:solidFill>
                  <a:srgbClr val="000000"/>
                </a:solidFill>
                <a:latin typeface="Palatino Linotype"/>
                <a:ea typeface="DejaVu Sans"/>
              </a:rPr>
              <a:t>Стоимость программы в год: свыше </a:t>
            </a:r>
            <a:r>
              <a:rPr b="1" lang="ru-RU" sz="1600" strike="noStrike">
                <a:solidFill>
                  <a:srgbClr val="000000"/>
                </a:solidFill>
                <a:latin typeface="Palatino Linotype"/>
                <a:ea typeface="DejaVu Sans"/>
              </a:rPr>
              <a:t>1,3 млн рублей</a:t>
            </a:r>
            <a:endParaRPr/>
          </a:p>
        </p:txBody>
      </p:sp>
      <p:sp>
        <p:nvSpPr>
          <p:cNvPr id="752" name="Line 25"/>
          <p:cNvSpPr/>
          <p:nvPr/>
        </p:nvSpPr>
        <p:spPr>
          <a:xfrm>
            <a:off x="959400" y="6839640"/>
            <a:ext cx="3048120" cy="0"/>
          </a:xfrm>
          <a:prstGeom prst="line">
            <a:avLst/>
          </a:prstGeom>
          <a:ln>
            <a:solidFill>
              <a:schemeClr val="accent1">
                <a:tint val="50000"/>
                <a:hueOff val="0"/>
                <a:satOff val="0"/>
                <a:lumOff val="0"/>
                <a:alphaOff val="0"/>
              </a:schemeClr>
            </a:solidFill>
          </a:ln>
        </p:spPr>
      </p:sp>
      <p:pic>
        <p:nvPicPr>
          <p:cNvPr id="753" name="Picture 2" descr=""/>
          <p:cNvPicPr/>
          <p:nvPr/>
        </p:nvPicPr>
        <p:blipFill>
          <a:blip r:embed="rId1"/>
          <a:srcRect l="12585" t="4090" r="0" b="0"/>
          <a:stretch/>
        </p:blipFill>
        <p:spPr>
          <a:xfrm>
            <a:off x="342360" y="2192400"/>
            <a:ext cx="3030840" cy="2215800"/>
          </a:xfrm>
          <a:prstGeom prst="rect">
            <a:avLst/>
          </a:prstGeom>
          <a:ln>
            <a:noFill/>
          </a:ln>
          <a:effectLst>
            <a:softEdge rad="112500"/>
          </a:effectLst>
        </p:spPr>
      </p:pic>
      <p:pic>
        <p:nvPicPr>
          <p:cNvPr id="754" name="Picture 2" descr=""/>
          <p:cNvPicPr/>
          <p:nvPr/>
        </p:nvPicPr>
        <p:blipFill>
          <a:blip r:embed="rId2"/>
          <a:stretch/>
        </p:blipFill>
        <p:spPr>
          <a:xfrm>
            <a:off x="0" y="1080"/>
            <a:ext cx="937440" cy="840600"/>
          </a:xfrm>
          <a:prstGeom prst="rect">
            <a:avLst/>
          </a:prstGeom>
          <a:ln>
            <a:noFill/>
          </a:ln>
          <a:effectLst>
            <a:reflection algn="bl" blurRad="12700" dir="5400000" dist="5000" endPos="28000" rotWithShape="0" stA="38000" sy="-100000"/>
          </a:effectLst>
        </p:spPr>
      </p:pic>
    </p:spTree>
  </p:cSld>
  <p:timing>
    <p:tnLst>
      <p:par>
        <p:cTn id="317" dur="indefinite" restart="never" nodeType="tmRoot">
          <p:childTnLst>
            <p:seq>
              <p:cTn id="318"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93" name="Рисунок 4" descr=""/>
          <p:cNvPicPr/>
          <p:nvPr/>
        </p:nvPicPr>
        <p:blipFill>
          <a:blip r:embed="rId1"/>
          <a:srcRect l="0" t="0" r="2456" b="2970"/>
          <a:stretch/>
        </p:blipFill>
        <p:spPr>
          <a:xfrm>
            <a:off x="4714920" y="2928960"/>
            <a:ext cx="4428000" cy="3927960"/>
          </a:xfrm>
          <a:prstGeom prst="rect">
            <a:avLst/>
          </a:prstGeom>
          <a:ln>
            <a:noFill/>
          </a:ln>
        </p:spPr>
      </p:pic>
      <p:sp>
        <p:nvSpPr>
          <p:cNvPr id="594" name="CustomShape 1"/>
          <p:cNvSpPr/>
          <p:nvPr/>
        </p:nvSpPr>
        <p:spPr>
          <a:xfrm>
            <a:off x="714240" y="548640"/>
            <a:ext cx="7714080" cy="7189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200" strike="noStrike">
                <a:solidFill>
                  <a:srgbClr val="376092"/>
                </a:solidFill>
                <a:latin typeface="Tahoma"/>
                <a:ea typeface="Tahoma"/>
              </a:rPr>
              <a:t>Миссия фонда</a:t>
            </a:r>
            <a:endParaRPr/>
          </a:p>
        </p:txBody>
      </p:sp>
      <p:pic>
        <p:nvPicPr>
          <p:cNvPr id="595" name="Picture 2" descr=""/>
          <p:cNvPicPr/>
          <p:nvPr/>
        </p:nvPicPr>
        <p:blipFill>
          <a:blip r:embed="rId2"/>
          <a:stretch/>
        </p:blipFill>
        <p:spPr>
          <a:xfrm>
            <a:off x="142920" y="5857920"/>
            <a:ext cx="1141920" cy="799200"/>
          </a:xfrm>
          <a:prstGeom prst="rect">
            <a:avLst/>
          </a:prstGeom>
          <a:ln>
            <a:noFill/>
          </a:ln>
        </p:spPr>
      </p:pic>
      <p:sp>
        <p:nvSpPr>
          <p:cNvPr id="596" name="Line 2"/>
          <p:cNvSpPr/>
          <p:nvPr/>
        </p:nvSpPr>
        <p:spPr>
          <a:xfrm>
            <a:off x="642600" y="1500120"/>
            <a:ext cx="7929720" cy="1440"/>
          </a:xfrm>
          <a:prstGeom prst="line">
            <a:avLst/>
          </a:prstGeom>
          <a:ln>
            <a:noFill/>
          </a:ln>
        </p:spPr>
      </p:sp>
      <p:sp>
        <p:nvSpPr>
          <p:cNvPr id="597" name="CustomShape 3"/>
          <p:cNvSpPr/>
          <p:nvPr/>
        </p:nvSpPr>
        <p:spPr>
          <a:xfrm>
            <a:off x="457200" y="1600200"/>
            <a:ext cx="8228520" cy="4524840"/>
          </a:xfrm>
          <a:prstGeom prst="rect">
            <a:avLst/>
          </a:prstGeom>
          <a:noFill/>
          <a:ln>
            <a:noFill/>
          </a:ln>
        </p:spPr>
        <p:style>
          <a:lnRef idx="0"/>
          <a:fillRef idx="0"/>
          <a:effectRef idx="0"/>
          <a:fontRef idx="minor"/>
        </p:style>
        <p:txBody>
          <a:bodyPr lIns="90000" rIns="90000" tIns="45000" bIns="45000"/>
          <a:p>
            <a:pPr algn="ctr">
              <a:lnSpc>
                <a:spcPct val="100000"/>
              </a:lnSpc>
            </a:pPr>
            <a:endParaRPr/>
          </a:p>
          <a:p>
            <a:pPr algn="ctr">
              <a:lnSpc>
                <a:spcPct val="100000"/>
              </a:lnSpc>
            </a:pPr>
            <a:r>
              <a:rPr b="1" lang="ru-RU" sz="4000" strike="noStrike">
                <a:solidFill>
                  <a:srgbClr val="000000"/>
                </a:solidFill>
                <a:latin typeface="Calibri"/>
                <a:ea typeface="DejaVu Sans"/>
              </a:rPr>
              <a:t>Объединить</a:t>
            </a:r>
            <a:r>
              <a:rPr lang="ru-RU" sz="4000" strike="noStrike">
                <a:solidFill>
                  <a:srgbClr val="000000"/>
                </a:solidFill>
                <a:latin typeface="Calibri"/>
                <a:ea typeface="DejaVu Sans"/>
              </a:rPr>
              <a:t> людей </a:t>
            </a:r>
            <a:endParaRPr/>
          </a:p>
          <a:p>
            <a:pPr algn="ctr">
              <a:lnSpc>
                <a:spcPct val="100000"/>
              </a:lnSpc>
            </a:pPr>
            <a:r>
              <a:rPr lang="ru-RU" sz="4000" strike="noStrike">
                <a:solidFill>
                  <a:srgbClr val="000000"/>
                </a:solidFill>
                <a:latin typeface="Calibri"/>
                <a:ea typeface="DejaVu Sans"/>
              </a:rPr>
              <a:t>для одной большой цели и </a:t>
            </a:r>
            <a:r>
              <a:rPr b="1" lang="ru-RU" sz="4000" strike="noStrike">
                <a:solidFill>
                  <a:srgbClr val="000000"/>
                </a:solidFill>
                <a:latin typeface="Calibri"/>
                <a:ea typeface="DejaVu Sans"/>
              </a:rPr>
              <a:t>вдохновить </a:t>
            </a:r>
            <a:r>
              <a:rPr lang="ru-RU" sz="4000" strike="noStrike">
                <a:solidFill>
                  <a:srgbClr val="000000"/>
                </a:solidFill>
                <a:latin typeface="Calibri"/>
                <a:ea typeface="DejaVu Sans"/>
              </a:rPr>
              <a:t>их начать действовать и </a:t>
            </a:r>
            <a:r>
              <a:rPr b="1" lang="ru-RU" sz="4000" strike="noStrike">
                <a:solidFill>
                  <a:srgbClr val="000000"/>
                </a:solidFill>
                <a:latin typeface="Calibri"/>
                <a:ea typeface="DejaVu Sans"/>
              </a:rPr>
              <a:t>помогать</a:t>
            </a:r>
            <a:r>
              <a:rPr lang="ru-RU" sz="4000" strike="noStrike">
                <a:solidFill>
                  <a:srgbClr val="000000"/>
                </a:solidFill>
                <a:latin typeface="Calibri"/>
                <a:ea typeface="DejaVu Sans"/>
              </a:rPr>
              <a:t>! </a:t>
            </a:r>
            <a:endParaRPr/>
          </a:p>
          <a:p>
            <a:pPr algn="ctr">
              <a:lnSpc>
                <a:spcPct val="100000"/>
              </a:lnSpc>
            </a:pPr>
            <a:endParaRPr/>
          </a:p>
          <a:p>
            <a:pPr algn="ctr">
              <a:lnSpc>
                <a:spcPct val="100000"/>
              </a:lnSpc>
            </a:pPr>
            <a:endParaRPr/>
          </a:p>
          <a:p>
            <a:pPr algn="ctr">
              <a:lnSpc>
                <a:spcPct val="100000"/>
              </a:lnSpc>
            </a:pPr>
            <a:endParaRPr/>
          </a:p>
          <a:p>
            <a:pPr>
              <a:lnSpc>
                <a:spcPct val="100000"/>
              </a:lnSpc>
            </a:pPr>
            <a:endParaRPr/>
          </a:p>
        </p:txBody>
      </p:sp>
    </p:spTree>
  </p:cSld>
  <p:transition spd="slow">
    <p:fade/>
  </p:transition>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55" name="CustomShape 1"/>
          <p:cNvSpPr/>
          <p:nvPr/>
        </p:nvSpPr>
        <p:spPr>
          <a:xfrm>
            <a:off x="3975840" y="1479600"/>
            <a:ext cx="1501560" cy="944280"/>
          </a:xfrm>
          <a:prstGeom prst="rect">
            <a:avLst/>
          </a:prstGeom>
          <a:gradFill>
            <a:gsLst>
              <a:gs pos="0">
                <a:schemeClr val="accent2">
                  <a:hueOff val="0"/>
                  <a:satOff val="0"/>
                  <a:lumOff val="0"/>
                  <a:alphaOff val="0"/>
                  <a:tint val="96000"/>
                  <a:satMod val="120000"/>
                  <a:lumMod val="120000"/>
                </a:schemeClr>
              </a:gs>
              <a:gs pos="100000">
                <a:schemeClr val="accent2">
                  <a:hueOff val="0"/>
                  <a:satOff val="0"/>
                  <a:lumOff val="0"/>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53280" bIns="53280" anchor="ctr"/>
          <a:p>
            <a:pPr algn="ctr">
              <a:lnSpc>
                <a:spcPct val="90000"/>
              </a:lnSpc>
            </a:pPr>
            <a:r>
              <a:rPr b="1" lang="ru-RU" sz="1400" strike="noStrike">
                <a:solidFill>
                  <a:srgbClr val="000000"/>
                </a:solidFill>
                <a:latin typeface="Palatino Linotype"/>
                <a:ea typeface="DejaVu Sans"/>
              </a:rPr>
              <a:t>ДОшкольники (10-14 детей)</a:t>
            </a:r>
            <a:endParaRPr/>
          </a:p>
        </p:txBody>
      </p:sp>
      <p:sp>
        <p:nvSpPr>
          <p:cNvPr id="756" name="CustomShape 2"/>
          <p:cNvSpPr/>
          <p:nvPr/>
        </p:nvSpPr>
        <p:spPr>
          <a:xfrm>
            <a:off x="5628600" y="1479600"/>
            <a:ext cx="1501560" cy="944280"/>
          </a:xfrm>
          <a:prstGeom prst="rect">
            <a:avLst/>
          </a:prstGeom>
          <a:gradFill>
            <a:gsLst>
              <a:gs pos="0">
                <a:schemeClr val="accent2">
                  <a:hueOff val="-1708697"/>
                  <a:satOff val="4992"/>
                  <a:lumOff val="-941"/>
                  <a:alphaOff val="0"/>
                  <a:tint val="96000"/>
                  <a:satMod val="120000"/>
                  <a:lumMod val="120000"/>
                </a:schemeClr>
              </a:gs>
              <a:gs pos="100000">
                <a:schemeClr val="accent2">
                  <a:hueOff val="-1708697"/>
                  <a:satOff val="4992"/>
                  <a:lumOff val="-941"/>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53280" bIns="53280" anchor="ctr"/>
          <a:p>
            <a:pPr algn="ctr">
              <a:lnSpc>
                <a:spcPct val="90000"/>
              </a:lnSpc>
            </a:pPr>
            <a:r>
              <a:rPr b="1" lang="ru-RU" sz="1400" strike="noStrike">
                <a:solidFill>
                  <a:srgbClr val="000000"/>
                </a:solidFill>
                <a:latin typeface="Palatino Linotype"/>
                <a:ea typeface="DejaVu Sans"/>
              </a:rPr>
              <a:t>Младшие школьники (12-14 детей)</a:t>
            </a:r>
            <a:endParaRPr/>
          </a:p>
        </p:txBody>
      </p:sp>
      <p:sp>
        <p:nvSpPr>
          <p:cNvPr id="757" name="CustomShape 3"/>
          <p:cNvSpPr/>
          <p:nvPr/>
        </p:nvSpPr>
        <p:spPr>
          <a:xfrm>
            <a:off x="7281360" y="1479600"/>
            <a:ext cx="1501920" cy="944280"/>
          </a:xfrm>
          <a:prstGeom prst="rect">
            <a:avLst/>
          </a:prstGeom>
          <a:gradFill>
            <a:gsLst>
              <a:gs pos="0">
                <a:schemeClr val="accent2">
                  <a:hueOff val="-3417395"/>
                  <a:satOff val="9985"/>
                  <a:lumOff val="-1882"/>
                  <a:alphaOff val="0"/>
                  <a:tint val="96000"/>
                  <a:satMod val="120000"/>
                  <a:lumMod val="120000"/>
                </a:schemeClr>
              </a:gs>
              <a:gs pos="100000">
                <a:schemeClr val="accent2">
                  <a:hueOff val="-3417395"/>
                  <a:satOff val="9985"/>
                  <a:lumOff val="-1882"/>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53280" bIns="53280" anchor="ctr"/>
          <a:p>
            <a:pPr algn="ctr">
              <a:lnSpc>
                <a:spcPct val="90000"/>
              </a:lnSpc>
            </a:pPr>
            <a:r>
              <a:rPr b="1" lang="ru-RU" sz="1400" strike="noStrike">
                <a:solidFill>
                  <a:srgbClr val="000000"/>
                </a:solidFill>
                <a:latin typeface="Palatino Linotype"/>
                <a:ea typeface="DejaVu Sans"/>
              </a:rPr>
              <a:t>Средние школьники (12-14 детей)</a:t>
            </a:r>
            <a:endParaRPr/>
          </a:p>
        </p:txBody>
      </p:sp>
      <p:sp>
        <p:nvSpPr>
          <p:cNvPr id="758" name="CustomShape 4"/>
          <p:cNvSpPr/>
          <p:nvPr/>
        </p:nvSpPr>
        <p:spPr>
          <a:xfrm>
            <a:off x="3975840" y="2583000"/>
            <a:ext cx="1501560" cy="944280"/>
          </a:xfrm>
          <a:prstGeom prst="rect">
            <a:avLst/>
          </a:prstGeom>
          <a:gradFill>
            <a:gsLst>
              <a:gs pos="0">
                <a:schemeClr val="accent2">
                  <a:hueOff val="-5126093"/>
                  <a:satOff val="14977"/>
                  <a:lumOff val="-2824"/>
                  <a:alphaOff val="0"/>
                  <a:tint val="96000"/>
                  <a:satMod val="120000"/>
                  <a:lumMod val="120000"/>
                </a:schemeClr>
              </a:gs>
              <a:gs pos="100000">
                <a:schemeClr val="accent2">
                  <a:hueOff val="-5126093"/>
                  <a:satOff val="14977"/>
                  <a:lumOff val="-2824"/>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53280" bIns="53280" anchor="ctr"/>
          <a:p>
            <a:pPr algn="ctr">
              <a:lnSpc>
                <a:spcPct val="90000"/>
              </a:lnSpc>
            </a:pPr>
            <a:r>
              <a:rPr b="1" lang="ru-RU" sz="1400" strike="noStrike">
                <a:solidFill>
                  <a:srgbClr val="000000"/>
                </a:solidFill>
                <a:latin typeface="Palatino Linotype"/>
                <a:ea typeface="DejaVu Sans"/>
              </a:rPr>
              <a:t>Подростки (12-18 человек)</a:t>
            </a:r>
            <a:endParaRPr/>
          </a:p>
        </p:txBody>
      </p:sp>
      <p:sp>
        <p:nvSpPr>
          <p:cNvPr id="759" name="CustomShape 5"/>
          <p:cNvSpPr/>
          <p:nvPr/>
        </p:nvSpPr>
        <p:spPr>
          <a:xfrm>
            <a:off x="5628600" y="2583000"/>
            <a:ext cx="1501560" cy="944280"/>
          </a:xfrm>
          <a:prstGeom prst="rect">
            <a:avLst/>
          </a:prstGeom>
          <a:gradFill>
            <a:gsLst>
              <a:gs pos="0">
                <a:schemeClr val="accent2">
                  <a:hueOff val="-6834790"/>
                  <a:satOff val="19970"/>
                  <a:lumOff val="-3765"/>
                  <a:alphaOff val="0"/>
                  <a:tint val="96000"/>
                  <a:satMod val="120000"/>
                  <a:lumMod val="120000"/>
                </a:schemeClr>
              </a:gs>
              <a:gs pos="100000">
                <a:schemeClr val="accent2">
                  <a:hueOff val="-6834790"/>
                  <a:satOff val="19970"/>
                  <a:lumOff val="-3765"/>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53280" bIns="53280" anchor="ctr"/>
          <a:p>
            <a:pPr algn="ctr">
              <a:lnSpc>
                <a:spcPct val="90000"/>
              </a:lnSpc>
            </a:pPr>
            <a:r>
              <a:rPr b="1" lang="ru-RU" sz="1400" strike="noStrike">
                <a:solidFill>
                  <a:srgbClr val="000000"/>
                </a:solidFill>
                <a:latin typeface="Palatino Linotype"/>
                <a:ea typeface="DejaVu Sans"/>
              </a:rPr>
              <a:t>Родители ДОшкольников (10-14 человек)</a:t>
            </a:r>
            <a:endParaRPr/>
          </a:p>
        </p:txBody>
      </p:sp>
      <p:sp>
        <p:nvSpPr>
          <p:cNvPr id="760" name="CustomShape 6"/>
          <p:cNvSpPr/>
          <p:nvPr/>
        </p:nvSpPr>
        <p:spPr>
          <a:xfrm>
            <a:off x="7281360" y="2583000"/>
            <a:ext cx="1501920" cy="944280"/>
          </a:xfrm>
          <a:prstGeom prst="rect">
            <a:avLst/>
          </a:prstGeom>
          <a:gradFill>
            <a:gsLst>
              <a:gs pos="0">
                <a:schemeClr val="accent2">
                  <a:hueOff val="-8543487"/>
                  <a:satOff val="24962"/>
                  <a:lumOff val="-4706"/>
                  <a:alphaOff val="0"/>
                  <a:tint val="96000"/>
                  <a:satMod val="120000"/>
                  <a:lumMod val="120000"/>
                </a:schemeClr>
              </a:gs>
              <a:gs pos="100000">
                <a:schemeClr val="accent2">
                  <a:hueOff val="-8543487"/>
                  <a:satOff val="24962"/>
                  <a:lumOff val="-4706"/>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53280" rIns="53280" tIns="53280" bIns="53280" anchor="ctr"/>
          <a:p>
            <a:pPr algn="ctr">
              <a:lnSpc>
                <a:spcPct val="90000"/>
              </a:lnSpc>
            </a:pPr>
            <a:r>
              <a:rPr b="1" lang="ru-RU" sz="1400" strike="noStrike">
                <a:solidFill>
                  <a:srgbClr val="000000"/>
                </a:solidFill>
                <a:latin typeface="Palatino Linotype"/>
                <a:ea typeface="DejaVu Sans"/>
              </a:rPr>
              <a:t>Родители школьников (10-20 человек)</a:t>
            </a:r>
            <a:endParaRPr/>
          </a:p>
        </p:txBody>
      </p:sp>
      <p:sp>
        <p:nvSpPr>
          <p:cNvPr id="761" name="CustomShape 7"/>
          <p:cNvSpPr/>
          <p:nvPr/>
        </p:nvSpPr>
        <p:spPr>
          <a:xfrm>
            <a:off x="504000" y="372960"/>
            <a:ext cx="9070920" cy="13798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ffffff"/>
                </a:solidFill>
                <a:latin typeface="Palatino Linotype"/>
                <a:ea typeface="DejaVu Sans"/>
              </a:rPr>
              <a:t>Лагерь «Мираклион»</a:t>
            </a:r>
            <a:endParaRPr/>
          </a:p>
        </p:txBody>
      </p:sp>
      <p:sp>
        <p:nvSpPr>
          <p:cNvPr id="762" name="CustomShape 8"/>
          <p:cNvSpPr/>
          <p:nvPr/>
        </p:nvSpPr>
        <p:spPr>
          <a:xfrm>
            <a:off x="4269240" y="5958000"/>
            <a:ext cx="1297440" cy="809280"/>
          </a:xfrm>
          <a:prstGeom prst="rect">
            <a:avLst/>
          </a:prstGeom>
          <a:gradFill>
            <a:gsLst>
              <a:gs pos="0">
                <a:schemeClr val="accent6">
                  <a:shade val="50000"/>
                  <a:hueOff val="0"/>
                  <a:satOff val="0"/>
                  <a:lumOff val="0"/>
                  <a:alphaOff val="0"/>
                  <a:tint val="96000"/>
                  <a:satMod val="120000"/>
                  <a:lumMod val="120000"/>
                </a:schemeClr>
              </a:gs>
              <a:gs pos="100000">
                <a:schemeClr val="accent6">
                  <a:shade val="50000"/>
                  <a:hueOff val="0"/>
                  <a:satOff val="0"/>
                  <a:lumOff val="0"/>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45720" rIns="45720" tIns="45000" bIns="45000" anchor="ctr"/>
          <a:p>
            <a:pPr algn="ctr">
              <a:lnSpc>
                <a:spcPct val="90000"/>
              </a:lnSpc>
            </a:pPr>
            <a:r>
              <a:rPr b="1" lang="ru-RU" sz="1200" strike="noStrike">
                <a:solidFill>
                  <a:srgbClr val="000000"/>
                </a:solidFill>
                <a:latin typeface="Palatino Linotype"/>
                <a:ea typeface="DejaVu Sans"/>
              </a:rPr>
              <a:t>Команда «Верю в чудо» (12-20 человек)</a:t>
            </a:r>
            <a:endParaRPr/>
          </a:p>
        </p:txBody>
      </p:sp>
      <p:sp>
        <p:nvSpPr>
          <p:cNvPr id="763" name="CustomShape 9"/>
          <p:cNvSpPr/>
          <p:nvPr/>
        </p:nvSpPr>
        <p:spPr>
          <a:xfrm>
            <a:off x="5697360" y="5958000"/>
            <a:ext cx="1297440" cy="809280"/>
          </a:xfrm>
          <a:prstGeom prst="rect">
            <a:avLst/>
          </a:prstGeom>
          <a:gradFill>
            <a:gsLst>
              <a:gs pos="0">
                <a:schemeClr val="accent6">
                  <a:shade val="50000"/>
                  <a:hueOff val="-66196"/>
                  <a:satOff val="-3714"/>
                  <a:lumOff val="28344"/>
                  <a:alphaOff val="0"/>
                  <a:tint val="96000"/>
                  <a:satMod val="120000"/>
                  <a:lumMod val="120000"/>
                </a:schemeClr>
              </a:gs>
              <a:gs pos="100000">
                <a:schemeClr val="accent6">
                  <a:shade val="50000"/>
                  <a:hueOff val="-66196"/>
                  <a:satOff val="-3714"/>
                  <a:lumOff val="28344"/>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45720" rIns="45720" tIns="45000" bIns="45000" anchor="ctr"/>
          <a:p>
            <a:pPr algn="ctr">
              <a:lnSpc>
                <a:spcPct val="90000"/>
              </a:lnSpc>
            </a:pPr>
            <a:r>
              <a:rPr b="1" lang="ru-RU" sz="1200" strike="noStrike">
                <a:solidFill>
                  <a:srgbClr val="000000"/>
                </a:solidFill>
                <a:latin typeface="Palatino Linotype"/>
                <a:ea typeface="DejaVu Sans"/>
              </a:rPr>
              <a:t>Продолжительность каждой смены: 5-8 дней</a:t>
            </a:r>
            <a:endParaRPr/>
          </a:p>
        </p:txBody>
      </p:sp>
      <p:sp>
        <p:nvSpPr>
          <p:cNvPr id="764" name="CustomShape 10"/>
          <p:cNvSpPr/>
          <p:nvPr/>
        </p:nvSpPr>
        <p:spPr>
          <a:xfrm>
            <a:off x="7125840" y="5958000"/>
            <a:ext cx="1297080" cy="809280"/>
          </a:xfrm>
          <a:prstGeom prst="rect">
            <a:avLst/>
          </a:prstGeom>
          <a:gradFill>
            <a:gsLst>
              <a:gs pos="0">
                <a:schemeClr val="accent6">
                  <a:shade val="50000"/>
                  <a:hueOff val="-66196"/>
                  <a:satOff val="-3714"/>
                  <a:lumOff val="28344"/>
                  <a:alphaOff val="0"/>
                  <a:tint val="96000"/>
                  <a:satMod val="120000"/>
                  <a:lumMod val="120000"/>
                </a:schemeClr>
              </a:gs>
              <a:gs pos="100000">
                <a:schemeClr val="accent6">
                  <a:shade val="50000"/>
                  <a:hueOff val="-66196"/>
                  <a:satOff val="-3714"/>
                  <a:lumOff val="28344"/>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45720" rIns="45720" tIns="45000" bIns="45000" anchor="ctr"/>
          <a:p>
            <a:pPr algn="ctr">
              <a:lnSpc>
                <a:spcPct val="90000"/>
              </a:lnSpc>
            </a:pPr>
            <a:r>
              <a:rPr b="1" lang="ru-RU" sz="1200" strike="noStrike">
                <a:solidFill>
                  <a:srgbClr val="000000"/>
                </a:solidFill>
                <a:latin typeface="Palatino Linotype"/>
                <a:ea typeface="DejaVu Sans"/>
              </a:rPr>
              <a:t>Всего участников одного Лагеря: 50-65 человек</a:t>
            </a:r>
            <a:endParaRPr/>
          </a:p>
        </p:txBody>
      </p:sp>
      <p:sp>
        <p:nvSpPr>
          <p:cNvPr id="765" name="Line 11"/>
          <p:cNvSpPr/>
          <p:nvPr/>
        </p:nvSpPr>
        <p:spPr>
          <a:xfrm>
            <a:off x="144000" y="4464000"/>
            <a:ext cx="3600000" cy="0"/>
          </a:xfrm>
          <a:prstGeom prst="line">
            <a:avLst/>
          </a:prstGeom>
          <a:ln>
            <a:solidFill>
              <a:schemeClr val="accent1">
                <a:hueOff val="0"/>
                <a:satOff val="0"/>
                <a:lumOff val="0"/>
                <a:alphaOff val="0"/>
              </a:schemeClr>
            </a:solidFill>
          </a:ln>
        </p:spPr>
      </p:sp>
      <p:sp>
        <p:nvSpPr>
          <p:cNvPr id="766" name="CustomShape 12"/>
          <p:cNvSpPr/>
          <p:nvPr/>
        </p:nvSpPr>
        <p:spPr>
          <a:xfrm>
            <a:off x="144360" y="4464000"/>
            <a:ext cx="718920" cy="2184120"/>
          </a:xfrm>
          <a:prstGeom prst="rect">
            <a:avLst/>
          </a:prstGeom>
          <a:noFill/>
          <a:ln>
            <a:noFill/>
          </a:ln>
        </p:spPr>
        <p:style>
          <a:lnRef idx="0"/>
          <a:fillRef idx="0"/>
          <a:effectRef idx="0"/>
          <a:fontRef idx="minor"/>
        </p:style>
        <p:txBody>
          <a:bodyPr lIns="41760" rIns="41760" tIns="41760" bIns="41760"/>
          <a:p>
            <a:pPr>
              <a:lnSpc>
                <a:spcPct val="90000"/>
              </a:lnSpc>
            </a:pPr>
            <a:r>
              <a:rPr b="1" lang="ru-RU" sz="1100" strike="noStrike">
                <a:solidFill>
                  <a:srgbClr val="000000"/>
                </a:solidFill>
                <a:latin typeface="Palatino Linotype"/>
                <a:ea typeface="DejaVu Sans"/>
              </a:rPr>
              <a:t>Формат Лагеря:</a:t>
            </a:r>
            <a:endParaRPr/>
          </a:p>
        </p:txBody>
      </p:sp>
      <p:sp>
        <p:nvSpPr>
          <p:cNvPr id="767" name="CustomShape 13"/>
          <p:cNvSpPr/>
          <p:nvPr/>
        </p:nvSpPr>
        <p:spPr>
          <a:xfrm>
            <a:off x="918360" y="4498200"/>
            <a:ext cx="2824560" cy="681840"/>
          </a:xfrm>
          <a:prstGeom prst="rect">
            <a:avLst/>
          </a:prstGeom>
          <a:noFill/>
          <a:ln>
            <a:noFill/>
          </a:ln>
        </p:spPr>
        <p:style>
          <a:lnRef idx="0"/>
          <a:fillRef idx="0"/>
          <a:effectRef idx="0"/>
          <a:fontRef idx="minor"/>
        </p:style>
        <p:txBody>
          <a:bodyPr lIns="90000" rIns="90000" tIns="91440" bIns="91440"/>
          <a:p>
            <a:pPr>
              <a:lnSpc>
                <a:spcPct val="90000"/>
              </a:lnSpc>
            </a:pPr>
            <a:r>
              <a:rPr lang="ru-RU" sz="2400" strike="noStrike">
                <a:solidFill>
                  <a:srgbClr val="000000"/>
                </a:solidFill>
                <a:latin typeface="Palatino Linotype"/>
                <a:ea typeface="DejaVu Sans"/>
              </a:rPr>
              <a:t>Выездной </a:t>
            </a:r>
            <a:r>
              <a:rPr lang="ru-RU" sz="1400" strike="noStrike">
                <a:solidFill>
                  <a:srgbClr val="000000"/>
                </a:solidFill>
                <a:latin typeface="Palatino Linotype"/>
                <a:ea typeface="DejaVu Sans"/>
              </a:rPr>
              <a:t>(в период школьных каникул)</a:t>
            </a:r>
            <a:endParaRPr/>
          </a:p>
        </p:txBody>
      </p:sp>
      <p:sp>
        <p:nvSpPr>
          <p:cNvPr id="768" name="Line 14"/>
          <p:cNvSpPr/>
          <p:nvPr/>
        </p:nvSpPr>
        <p:spPr>
          <a:xfrm>
            <a:off x="864360" y="5180760"/>
            <a:ext cx="2879640" cy="0"/>
          </a:xfrm>
          <a:prstGeom prst="line">
            <a:avLst/>
          </a:prstGeom>
          <a:ln>
            <a:solidFill>
              <a:schemeClr val="accent1">
                <a:tint val="50000"/>
                <a:hueOff val="0"/>
                <a:satOff val="0"/>
                <a:lumOff val="0"/>
                <a:alphaOff val="0"/>
              </a:schemeClr>
            </a:solidFill>
          </a:ln>
        </p:spPr>
      </p:sp>
      <p:sp>
        <p:nvSpPr>
          <p:cNvPr id="769" name="CustomShape 15"/>
          <p:cNvSpPr/>
          <p:nvPr/>
        </p:nvSpPr>
        <p:spPr>
          <a:xfrm>
            <a:off x="918360" y="5215320"/>
            <a:ext cx="2824560" cy="681480"/>
          </a:xfrm>
          <a:prstGeom prst="rect">
            <a:avLst/>
          </a:prstGeom>
          <a:noFill/>
          <a:ln>
            <a:noFill/>
          </a:ln>
        </p:spPr>
        <p:style>
          <a:lnRef idx="0"/>
          <a:fillRef idx="0"/>
          <a:effectRef idx="0"/>
          <a:fontRef idx="minor"/>
        </p:style>
        <p:txBody>
          <a:bodyPr lIns="68760" rIns="68760" tIns="68760" bIns="68760"/>
          <a:p>
            <a:pPr>
              <a:lnSpc>
                <a:spcPct val="90000"/>
              </a:lnSpc>
            </a:pPr>
            <a:r>
              <a:rPr lang="ru-RU" strike="noStrike">
                <a:solidFill>
                  <a:srgbClr val="000000"/>
                </a:solidFill>
                <a:latin typeface="Palatino Linotype"/>
                <a:ea typeface="DejaVu Sans"/>
              </a:rPr>
              <a:t>Проводится 2 раза в год: весной и осенью</a:t>
            </a:r>
            <a:endParaRPr/>
          </a:p>
        </p:txBody>
      </p:sp>
      <p:sp>
        <p:nvSpPr>
          <p:cNvPr id="770" name="Line 16"/>
          <p:cNvSpPr/>
          <p:nvPr/>
        </p:nvSpPr>
        <p:spPr>
          <a:xfrm>
            <a:off x="864360" y="5897880"/>
            <a:ext cx="2879640" cy="0"/>
          </a:xfrm>
          <a:prstGeom prst="line">
            <a:avLst/>
          </a:prstGeom>
          <a:ln>
            <a:solidFill>
              <a:schemeClr val="accent1">
                <a:tint val="50000"/>
                <a:hueOff val="0"/>
                <a:satOff val="0"/>
                <a:lumOff val="0"/>
                <a:alphaOff val="0"/>
              </a:schemeClr>
            </a:solidFill>
          </a:ln>
        </p:spPr>
      </p:sp>
      <p:sp>
        <p:nvSpPr>
          <p:cNvPr id="771" name="CustomShape 17"/>
          <p:cNvSpPr/>
          <p:nvPr/>
        </p:nvSpPr>
        <p:spPr>
          <a:xfrm>
            <a:off x="918360" y="5932080"/>
            <a:ext cx="2824560" cy="681840"/>
          </a:xfrm>
          <a:prstGeom prst="rect">
            <a:avLst/>
          </a:prstGeom>
          <a:noFill/>
          <a:ln>
            <a:noFill/>
          </a:ln>
        </p:spPr>
        <p:style>
          <a:lnRef idx="0"/>
          <a:fillRef idx="0"/>
          <a:effectRef idx="0"/>
          <a:fontRef idx="minor"/>
        </p:style>
        <p:txBody>
          <a:bodyPr lIns="41760" rIns="41760" tIns="41760" bIns="41760"/>
          <a:p>
            <a:pPr>
              <a:lnSpc>
                <a:spcPct val="90000"/>
              </a:lnSpc>
            </a:pPr>
            <a:r>
              <a:rPr b="1" lang="ru-RU" sz="1100" strike="noStrike">
                <a:solidFill>
                  <a:srgbClr val="000000"/>
                </a:solidFill>
                <a:latin typeface="Palatino Linotype"/>
                <a:ea typeface="DejaVu Sans"/>
              </a:rPr>
              <a:t>Проводится на базе курортных городов КО у побережья Балтийского моря (г. Светлогорск, г. Зеленоградск, пос. Янтарный)</a:t>
            </a:r>
            <a:endParaRPr/>
          </a:p>
        </p:txBody>
      </p:sp>
      <p:sp>
        <p:nvSpPr>
          <p:cNvPr id="772" name="Line 18"/>
          <p:cNvSpPr/>
          <p:nvPr/>
        </p:nvSpPr>
        <p:spPr>
          <a:xfrm>
            <a:off x="864360" y="6614640"/>
            <a:ext cx="2879640" cy="0"/>
          </a:xfrm>
          <a:prstGeom prst="line">
            <a:avLst/>
          </a:prstGeom>
          <a:ln>
            <a:solidFill>
              <a:schemeClr val="accent1">
                <a:tint val="50000"/>
                <a:hueOff val="0"/>
                <a:satOff val="0"/>
                <a:lumOff val="0"/>
                <a:alphaOff val="0"/>
              </a:schemeClr>
            </a:solidFill>
          </a:ln>
        </p:spPr>
      </p:sp>
      <p:pic>
        <p:nvPicPr>
          <p:cNvPr id="773" name="Picture 2" descr=""/>
          <p:cNvPicPr/>
          <p:nvPr/>
        </p:nvPicPr>
        <p:blipFill>
          <a:blip r:embed="rId1"/>
          <a:stretch/>
        </p:blipFill>
        <p:spPr>
          <a:xfrm>
            <a:off x="399960" y="2103840"/>
            <a:ext cx="3393000" cy="2260800"/>
          </a:xfrm>
          <a:prstGeom prst="rect">
            <a:avLst/>
          </a:prstGeom>
          <a:ln>
            <a:noFill/>
          </a:ln>
          <a:effectLst>
            <a:softEdge rad="112500"/>
          </a:effectLst>
        </p:spPr>
      </p:pic>
      <p:sp>
        <p:nvSpPr>
          <p:cNvPr id="774" name="CustomShape 19"/>
          <p:cNvSpPr/>
          <p:nvPr/>
        </p:nvSpPr>
        <p:spPr>
          <a:xfrm>
            <a:off x="0" y="-150480"/>
            <a:ext cx="335160" cy="335160"/>
          </a:xfrm>
          <a:prstGeom prst="rect">
            <a:avLst/>
          </a:prstGeom>
          <a:noFill/>
          <a:ln>
            <a:noFill/>
          </a:ln>
        </p:spPr>
        <p:style>
          <a:lnRef idx="0"/>
          <a:fillRef idx="0"/>
          <a:effectRef idx="0"/>
          <a:fontRef idx="minor"/>
        </p:style>
      </p:sp>
      <p:pic>
        <p:nvPicPr>
          <p:cNvPr id="775" name="Picture 6" descr=""/>
          <p:cNvPicPr/>
          <p:nvPr/>
        </p:nvPicPr>
        <p:blipFill>
          <a:blip r:embed="rId2"/>
          <a:srcRect l="13020" t="5037" r="0" b="0"/>
          <a:stretch/>
        </p:blipFill>
        <p:spPr>
          <a:xfrm>
            <a:off x="4007880" y="3900600"/>
            <a:ext cx="2453400" cy="1856880"/>
          </a:xfrm>
          <a:prstGeom prst="rect">
            <a:avLst/>
          </a:prstGeom>
          <a:ln>
            <a:noFill/>
          </a:ln>
          <a:effectLst>
            <a:softEdge rad="112500"/>
          </a:effectLst>
        </p:spPr>
      </p:pic>
      <p:pic>
        <p:nvPicPr>
          <p:cNvPr id="776" name="Picture 8" descr=""/>
          <p:cNvPicPr/>
          <p:nvPr/>
        </p:nvPicPr>
        <p:blipFill>
          <a:blip r:embed="rId3"/>
          <a:srcRect l="18104" t="-677" r="0" b="0"/>
          <a:stretch/>
        </p:blipFill>
        <p:spPr>
          <a:xfrm>
            <a:off x="6462360" y="3888720"/>
            <a:ext cx="2176920" cy="1856880"/>
          </a:xfrm>
          <a:prstGeom prst="rect">
            <a:avLst/>
          </a:prstGeom>
          <a:ln>
            <a:noFill/>
          </a:ln>
          <a:effectLst>
            <a:softEdge rad="112500"/>
          </a:effectLst>
        </p:spPr>
      </p:pic>
      <p:pic>
        <p:nvPicPr>
          <p:cNvPr id="777" name="Picture 2" descr=""/>
          <p:cNvPicPr/>
          <p:nvPr/>
        </p:nvPicPr>
        <p:blipFill>
          <a:blip r:embed="rId4"/>
          <a:stretch/>
        </p:blipFill>
        <p:spPr>
          <a:xfrm>
            <a:off x="0" y="1080"/>
            <a:ext cx="937440" cy="840600"/>
          </a:xfrm>
          <a:prstGeom prst="rect">
            <a:avLst/>
          </a:prstGeom>
          <a:ln>
            <a:noFill/>
          </a:ln>
          <a:effectLst>
            <a:reflection algn="bl" blurRad="12700" dir="5400000" dist="5000" endPos="28000" rotWithShape="0" stA="38000" sy="-100000"/>
          </a:effectLst>
        </p:spPr>
      </p:pic>
    </p:spTree>
  </p:cSld>
  <p:timing>
    <p:tnLst>
      <p:par>
        <p:cTn id="319" dur="indefinite" restart="never" nodeType="tmRoot">
          <p:childTnLst>
            <p:seq>
              <p:cTn id="320"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778" name="Picture 6" descr=""/>
          <p:cNvPicPr/>
          <p:nvPr/>
        </p:nvPicPr>
        <p:blipFill>
          <a:blip r:embed="rId1"/>
          <a:srcRect l="8260" t="8569" r="6693" b="0"/>
          <a:stretch/>
        </p:blipFill>
        <p:spPr>
          <a:xfrm>
            <a:off x="198000" y="4782240"/>
            <a:ext cx="2443320" cy="1625040"/>
          </a:xfrm>
          <a:prstGeom prst="rect">
            <a:avLst/>
          </a:prstGeom>
          <a:ln>
            <a:noFill/>
          </a:ln>
          <a:effectLst>
            <a:softEdge rad="112500"/>
          </a:effectLst>
        </p:spPr>
      </p:pic>
      <p:pic>
        <p:nvPicPr>
          <p:cNvPr id="779" name="Picture 2" descr=""/>
          <p:cNvPicPr/>
          <p:nvPr/>
        </p:nvPicPr>
        <p:blipFill>
          <a:blip r:embed="rId2"/>
          <a:stretch/>
        </p:blipFill>
        <p:spPr>
          <a:xfrm>
            <a:off x="207360" y="1758240"/>
            <a:ext cx="2443320" cy="1511280"/>
          </a:xfrm>
          <a:prstGeom prst="rect">
            <a:avLst/>
          </a:prstGeom>
          <a:ln>
            <a:noFill/>
          </a:ln>
          <a:effectLst>
            <a:softEdge rad="112500"/>
          </a:effectLst>
        </p:spPr>
      </p:pic>
      <p:pic>
        <p:nvPicPr>
          <p:cNvPr id="780" name="Picture 4" descr=""/>
          <p:cNvPicPr/>
          <p:nvPr/>
        </p:nvPicPr>
        <p:blipFill>
          <a:blip r:embed="rId3"/>
          <a:srcRect l="8386" t="8091" r="0" b="0"/>
          <a:stretch/>
        </p:blipFill>
        <p:spPr>
          <a:xfrm>
            <a:off x="221760" y="3265200"/>
            <a:ext cx="2443320" cy="1515960"/>
          </a:xfrm>
          <a:prstGeom prst="rect">
            <a:avLst/>
          </a:prstGeom>
          <a:ln>
            <a:noFill/>
          </a:ln>
          <a:effectLst>
            <a:softEdge rad="112500"/>
          </a:effectLst>
        </p:spPr>
      </p:pic>
      <p:graphicFrame>
        <p:nvGraphicFramePr>
          <p:cNvPr id="781" name="Объект 3"/>
          <p:cNvGraphicFramePr/>
          <p:nvPr/>
        </p:nvGraphicFramePr>
        <p:xfrm>
          <a:off x="2270160" y="1477800"/>
          <a:ext cx="6837120" cy="3258360"/>
        </p:xfrm>
        <a:graphic>
          <a:graphicData uri="http://schemas.openxmlformats.org/drawingml/2006/chart">
            <c:chart xmlns:c="http://schemas.openxmlformats.org/drawingml/2006/chart" xmlns:r="http://schemas.openxmlformats.org/officeDocument/2006/relationships" r:id="rId4"/>
          </a:graphicData>
        </a:graphic>
      </p:graphicFrame>
      <p:pic>
        <p:nvPicPr>
          <p:cNvPr id="782" name="Picture 8" descr=""/>
          <p:cNvPicPr/>
          <p:nvPr/>
        </p:nvPicPr>
        <p:blipFill>
          <a:blip r:embed="rId5"/>
          <a:srcRect l="15657" t="12765" r="0" b="0"/>
          <a:stretch/>
        </p:blipFill>
        <p:spPr>
          <a:xfrm>
            <a:off x="2666160" y="4782240"/>
            <a:ext cx="2443680" cy="1557360"/>
          </a:xfrm>
          <a:prstGeom prst="rect">
            <a:avLst/>
          </a:prstGeom>
          <a:ln>
            <a:noFill/>
          </a:ln>
          <a:effectLst>
            <a:softEdge rad="112500"/>
          </a:effectLst>
        </p:spPr>
      </p:pic>
      <p:pic>
        <p:nvPicPr>
          <p:cNvPr id="783" name="Picture 10" descr=""/>
          <p:cNvPicPr/>
          <p:nvPr/>
        </p:nvPicPr>
        <p:blipFill>
          <a:blip r:embed="rId6"/>
          <a:srcRect l="11674" t="8226" r="0" b="0"/>
          <a:stretch/>
        </p:blipFill>
        <p:spPr>
          <a:xfrm>
            <a:off x="5157360" y="4779720"/>
            <a:ext cx="2443320" cy="1569960"/>
          </a:xfrm>
          <a:prstGeom prst="rect">
            <a:avLst/>
          </a:prstGeom>
          <a:ln>
            <a:noFill/>
          </a:ln>
          <a:effectLst>
            <a:softEdge rad="112500"/>
          </a:effectLst>
        </p:spPr>
      </p:pic>
      <p:sp>
        <p:nvSpPr>
          <p:cNvPr id="784" name="CustomShape 1"/>
          <p:cNvSpPr/>
          <p:nvPr/>
        </p:nvSpPr>
        <p:spPr>
          <a:xfrm>
            <a:off x="504000" y="372960"/>
            <a:ext cx="8567280" cy="1379880"/>
          </a:xfrm>
          <a:prstGeom prst="rect">
            <a:avLst/>
          </a:prstGeom>
          <a:noFill/>
          <a:ln>
            <a:noFill/>
          </a:ln>
        </p:spPr>
        <p:style>
          <a:lnRef idx="0"/>
          <a:fillRef idx="0"/>
          <a:effectRef idx="0"/>
          <a:fontRef idx="minor"/>
        </p:style>
        <p:txBody>
          <a:bodyPr lIns="90000" rIns="90000" tIns="45000" bIns="45000" anchor="ctr"/>
          <a:p>
            <a:pPr algn="r">
              <a:lnSpc>
                <a:spcPct val="100000"/>
              </a:lnSpc>
            </a:pPr>
            <a:r>
              <a:rPr b="1" lang="ru-RU" sz="2000" strike="noStrike">
                <a:solidFill>
                  <a:srgbClr val="ffffff"/>
                </a:solidFill>
                <a:latin typeface="Palatino Linotype"/>
                <a:ea typeface="DejaVu Sans"/>
              </a:rPr>
              <a:t>С Апреля 2013 проведено 5 реабилитационных лагерей. Готовится к реализации проект VI Лагеря (ноябрь 2015)</a:t>
            </a:r>
            <a:endParaRPr/>
          </a:p>
        </p:txBody>
      </p:sp>
      <p:pic>
        <p:nvPicPr>
          <p:cNvPr id="785" name="Picture 2" descr=""/>
          <p:cNvPicPr/>
          <p:nvPr/>
        </p:nvPicPr>
        <p:blipFill>
          <a:blip r:embed="rId7"/>
          <a:stretch/>
        </p:blipFill>
        <p:spPr>
          <a:xfrm>
            <a:off x="0" y="1080"/>
            <a:ext cx="937440" cy="840600"/>
          </a:xfrm>
          <a:prstGeom prst="rect">
            <a:avLst/>
          </a:prstGeom>
          <a:ln>
            <a:noFill/>
          </a:ln>
          <a:effectLst>
            <a:reflection algn="bl" blurRad="12700" dir="5400000" dist="5000" endPos="28000" rotWithShape="0" stA="38000" sy="-100000"/>
          </a:effectLst>
        </p:spPr>
      </p:pic>
    </p:spTree>
  </p:cSld>
  <p:timing>
    <p:tnLst>
      <p:par>
        <p:cTn id="321" dur="indefinite" restart="never" nodeType="tmRoot">
          <p:childTnLst>
            <p:seq>
              <p:cTn id="322"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86" name="Line 1"/>
          <p:cNvSpPr/>
          <p:nvPr/>
        </p:nvSpPr>
        <p:spPr>
          <a:xfrm>
            <a:off x="276840" y="4918320"/>
            <a:ext cx="8524080" cy="0"/>
          </a:xfrm>
          <a:prstGeom prst="line">
            <a:avLst/>
          </a:prstGeom>
          <a:ln>
            <a:solidFill>
              <a:schemeClr val="accent2">
                <a:hueOff val="0"/>
                <a:satOff val="0"/>
                <a:lumOff val="0"/>
                <a:alphaOff val="0"/>
              </a:schemeClr>
            </a:solidFill>
          </a:ln>
        </p:spPr>
      </p:sp>
      <p:sp>
        <p:nvSpPr>
          <p:cNvPr id="787" name="Line 2"/>
          <p:cNvSpPr/>
          <p:nvPr/>
        </p:nvSpPr>
        <p:spPr>
          <a:xfrm>
            <a:off x="276840" y="4287600"/>
            <a:ext cx="8524080" cy="0"/>
          </a:xfrm>
          <a:prstGeom prst="line">
            <a:avLst/>
          </a:prstGeom>
          <a:ln>
            <a:solidFill>
              <a:schemeClr val="accent2">
                <a:hueOff val="0"/>
                <a:satOff val="0"/>
                <a:lumOff val="0"/>
                <a:alphaOff val="0"/>
              </a:schemeClr>
            </a:solidFill>
          </a:ln>
        </p:spPr>
      </p:sp>
      <p:sp>
        <p:nvSpPr>
          <p:cNvPr id="788" name="Line 3"/>
          <p:cNvSpPr/>
          <p:nvPr/>
        </p:nvSpPr>
        <p:spPr>
          <a:xfrm>
            <a:off x="276840" y="3656880"/>
            <a:ext cx="8524080" cy="0"/>
          </a:xfrm>
          <a:prstGeom prst="line">
            <a:avLst/>
          </a:prstGeom>
          <a:ln>
            <a:solidFill>
              <a:schemeClr val="accent2">
                <a:hueOff val="0"/>
                <a:satOff val="0"/>
                <a:lumOff val="0"/>
                <a:alphaOff val="0"/>
              </a:schemeClr>
            </a:solidFill>
          </a:ln>
        </p:spPr>
      </p:sp>
      <p:sp>
        <p:nvSpPr>
          <p:cNvPr id="789" name="Line 4"/>
          <p:cNvSpPr/>
          <p:nvPr/>
        </p:nvSpPr>
        <p:spPr>
          <a:xfrm>
            <a:off x="276840" y="3026160"/>
            <a:ext cx="8524080" cy="0"/>
          </a:xfrm>
          <a:prstGeom prst="line">
            <a:avLst/>
          </a:prstGeom>
          <a:ln>
            <a:solidFill>
              <a:schemeClr val="accent2">
                <a:hueOff val="0"/>
                <a:satOff val="0"/>
                <a:lumOff val="0"/>
                <a:alphaOff val="0"/>
              </a:schemeClr>
            </a:solidFill>
          </a:ln>
        </p:spPr>
      </p:sp>
      <p:sp>
        <p:nvSpPr>
          <p:cNvPr id="790" name="CustomShape 5"/>
          <p:cNvSpPr/>
          <p:nvPr/>
        </p:nvSpPr>
        <p:spPr>
          <a:xfrm>
            <a:off x="2493360" y="2425320"/>
            <a:ext cx="6306480" cy="599400"/>
          </a:xfrm>
          <a:prstGeom prst="rect">
            <a:avLst/>
          </a:prstGeom>
          <a:noFill/>
          <a:ln>
            <a:noFill/>
          </a:ln>
        </p:spPr>
        <p:style>
          <a:lnRef idx="0"/>
          <a:fillRef idx="0"/>
          <a:effectRef idx="0"/>
          <a:fontRef idx="minor"/>
        </p:style>
        <p:txBody>
          <a:bodyPr lIns="36360" rIns="36360" tIns="36360" bIns="36360" anchor="b"/>
          <a:p>
            <a:pPr>
              <a:lnSpc>
                <a:spcPct val="90000"/>
              </a:lnSpc>
            </a:pPr>
            <a:r>
              <a:rPr b="1" lang="ru-RU" sz="1900" strike="noStrike">
                <a:solidFill>
                  <a:srgbClr val="000000"/>
                </a:solidFill>
                <a:latin typeface="Palatino Linotype"/>
                <a:ea typeface="DejaVu Sans"/>
              </a:rPr>
              <a:t>Целеполагание</a:t>
            </a:r>
            <a:endParaRPr/>
          </a:p>
        </p:txBody>
      </p:sp>
      <p:sp>
        <p:nvSpPr>
          <p:cNvPr id="791" name="CustomShape 6"/>
          <p:cNvSpPr/>
          <p:nvPr/>
        </p:nvSpPr>
        <p:spPr>
          <a:xfrm>
            <a:off x="277200" y="2425320"/>
            <a:ext cx="2215440" cy="599400"/>
          </a:xfrm>
          <a:prstGeom prst="round2SameRect">
            <a:avLst>
              <a:gd name="adj1" fmla="val 16670"/>
              <a:gd name="adj2" fmla="val 0"/>
            </a:avLst>
          </a:prstGeom>
          <a:gradFill>
            <a:gsLst>
              <a:gs pos="0">
                <a:schemeClr val="accent2">
                  <a:hueOff val="0"/>
                  <a:satOff val="0"/>
                  <a:lumOff val="0"/>
                  <a:alphaOff val="0"/>
                  <a:tint val="96000"/>
                  <a:satMod val="120000"/>
                  <a:lumMod val="120000"/>
                </a:schemeClr>
              </a:gs>
              <a:gs pos="100000">
                <a:schemeClr val="accent2">
                  <a:hueOff val="0"/>
                  <a:satOff val="0"/>
                  <a:lumOff val="0"/>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threePt">
              <a:rot lat="0" lon="0" rev="7500000"/>
            </a:lightRig>
          </a:scene3d>
          <a:sp3d prstMaterial="plastic">
            <a:bevelT prst="relaxedInset" w="127000" h="25400"/>
          </a:sp3d>
        </p:spPr>
        <p:style>
          <a:lnRef idx="0"/>
          <a:fillRef idx="0"/>
          <a:effectRef idx="2"/>
          <a:fontRef idx="minor"/>
        </p:style>
        <p:txBody>
          <a:bodyPr lIns="36360" rIns="36360" tIns="36360" bIns="36360" anchor="ctr"/>
          <a:p>
            <a:pPr algn="ctr">
              <a:lnSpc>
                <a:spcPct val="90000"/>
              </a:lnSpc>
            </a:pPr>
            <a:r>
              <a:rPr b="1" lang="ru-RU" sz="1900" strike="noStrike">
                <a:solidFill>
                  <a:srgbClr val="000000"/>
                </a:solidFill>
                <a:latin typeface="Palatino Linotype"/>
                <a:ea typeface="DejaVu Sans"/>
              </a:rPr>
              <a:t>Этап 1. Вводный</a:t>
            </a:r>
            <a:endParaRPr/>
          </a:p>
        </p:txBody>
      </p:sp>
      <p:sp>
        <p:nvSpPr>
          <p:cNvPr id="792" name="CustomShape 7"/>
          <p:cNvSpPr/>
          <p:nvPr/>
        </p:nvSpPr>
        <p:spPr>
          <a:xfrm>
            <a:off x="2493360" y="3056400"/>
            <a:ext cx="6306480" cy="599400"/>
          </a:xfrm>
          <a:prstGeom prst="rect">
            <a:avLst/>
          </a:prstGeom>
          <a:noFill/>
          <a:ln>
            <a:noFill/>
          </a:ln>
        </p:spPr>
        <p:style>
          <a:lnRef idx="0"/>
          <a:fillRef idx="0"/>
          <a:effectRef idx="0"/>
          <a:fontRef idx="minor"/>
        </p:style>
        <p:txBody>
          <a:bodyPr lIns="36360" rIns="36360" tIns="36360" bIns="36360" anchor="b"/>
          <a:p>
            <a:pPr>
              <a:lnSpc>
                <a:spcPct val="90000"/>
              </a:lnSpc>
            </a:pPr>
            <a:r>
              <a:rPr b="1" lang="ru-RU" sz="1900" strike="noStrike">
                <a:solidFill>
                  <a:srgbClr val="000000"/>
                </a:solidFill>
                <a:latin typeface="Palatino Linotype"/>
                <a:ea typeface="DejaVu Sans"/>
              </a:rPr>
              <a:t>Коммуникации</a:t>
            </a:r>
            <a:endParaRPr/>
          </a:p>
        </p:txBody>
      </p:sp>
      <p:sp>
        <p:nvSpPr>
          <p:cNvPr id="793" name="CustomShape 8"/>
          <p:cNvSpPr/>
          <p:nvPr/>
        </p:nvSpPr>
        <p:spPr>
          <a:xfrm>
            <a:off x="277200" y="3056400"/>
            <a:ext cx="2215440" cy="599400"/>
          </a:xfrm>
          <a:prstGeom prst="round2SameRect">
            <a:avLst>
              <a:gd name="adj1" fmla="val 16670"/>
              <a:gd name="adj2" fmla="val 0"/>
            </a:avLst>
          </a:prstGeom>
          <a:gradFill>
            <a:gsLst>
              <a:gs pos="0">
                <a:schemeClr val="accent2">
                  <a:hueOff val="-2847829"/>
                  <a:satOff val="8321"/>
                  <a:lumOff val="-1569"/>
                  <a:alphaOff val="0"/>
                  <a:tint val="96000"/>
                  <a:satMod val="120000"/>
                  <a:lumMod val="120000"/>
                </a:schemeClr>
              </a:gs>
              <a:gs pos="100000">
                <a:schemeClr val="accent2">
                  <a:hueOff val="-2847829"/>
                  <a:satOff val="8321"/>
                  <a:lumOff val="-1569"/>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threePt">
              <a:rot lat="0" lon="0" rev="7500000"/>
            </a:lightRig>
          </a:scene3d>
          <a:sp3d prstMaterial="plastic">
            <a:bevelT prst="relaxedInset" w="127000" h="25400"/>
          </a:sp3d>
        </p:spPr>
        <p:style>
          <a:lnRef idx="0"/>
          <a:fillRef idx="0"/>
          <a:effectRef idx="2"/>
          <a:fontRef idx="minor"/>
        </p:style>
        <p:txBody>
          <a:bodyPr lIns="36360" rIns="36360" tIns="36360" bIns="36360" anchor="ctr"/>
          <a:p>
            <a:pPr algn="ctr">
              <a:lnSpc>
                <a:spcPct val="90000"/>
              </a:lnSpc>
            </a:pPr>
            <a:r>
              <a:rPr b="1" lang="ru-RU" sz="1900" strike="noStrike">
                <a:solidFill>
                  <a:srgbClr val="000000"/>
                </a:solidFill>
                <a:latin typeface="Palatino Linotype"/>
                <a:ea typeface="DejaVu Sans"/>
              </a:rPr>
              <a:t>Этап 2. Основа</a:t>
            </a:r>
            <a:endParaRPr/>
          </a:p>
        </p:txBody>
      </p:sp>
      <p:sp>
        <p:nvSpPr>
          <p:cNvPr id="794" name="CustomShape 9"/>
          <p:cNvSpPr/>
          <p:nvPr/>
        </p:nvSpPr>
        <p:spPr>
          <a:xfrm>
            <a:off x="2493360" y="3686760"/>
            <a:ext cx="6306480" cy="599760"/>
          </a:xfrm>
          <a:prstGeom prst="rect">
            <a:avLst/>
          </a:prstGeom>
          <a:noFill/>
          <a:ln>
            <a:noFill/>
          </a:ln>
        </p:spPr>
        <p:style>
          <a:lnRef idx="0"/>
          <a:fillRef idx="0"/>
          <a:effectRef idx="0"/>
          <a:fontRef idx="minor"/>
        </p:style>
        <p:txBody>
          <a:bodyPr lIns="36360" rIns="36360" tIns="36360" bIns="36360" anchor="b"/>
          <a:p>
            <a:pPr>
              <a:lnSpc>
                <a:spcPct val="90000"/>
              </a:lnSpc>
            </a:pPr>
            <a:r>
              <a:rPr b="1" lang="ru-RU" sz="1900" strike="noStrike">
                <a:solidFill>
                  <a:srgbClr val="000000"/>
                </a:solidFill>
                <a:latin typeface="Palatino Linotype"/>
                <a:ea typeface="DejaVu Sans"/>
              </a:rPr>
              <a:t>Эмоции и чувства</a:t>
            </a:r>
            <a:endParaRPr/>
          </a:p>
        </p:txBody>
      </p:sp>
      <p:sp>
        <p:nvSpPr>
          <p:cNvPr id="795" name="CustomShape 10"/>
          <p:cNvSpPr/>
          <p:nvPr/>
        </p:nvSpPr>
        <p:spPr>
          <a:xfrm>
            <a:off x="277200" y="3686760"/>
            <a:ext cx="2215440" cy="599760"/>
          </a:xfrm>
          <a:prstGeom prst="round2SameRect">
            <a:avLst>
              <a:gd name="adj1" fmla="val 16670"/>
              <a:gd name="adj2" fmla="val 0"/>
            </a:avLst>
          </a:prstGeom>
          <a:gradFill>
            <a:gsLst>
              <a:gs pos="0">
                <a:schemeClr val="accent2">
                  <a:hueOff val="-5695658"/>
                  <a:satOff val="16641"/>
                  <a:lumOff val="-3137"/>
                  <a:alphaOff val="0"/>
                  <a:tint val="96000"/>
                  <a:satMod val="120000"/>
                  <a:lumMod val="120000"/>
                </a:schemeClr>
              </a:gs>
              <a:gs pos="100000">
                <a:schemeClr val="accent2">
                  <a:hueOff val="-5695658"/>
                  <a:satOff val="16641"/>
                  <a:lumOff val="-3137"/>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threePt">
              <a:rot lat="0" lon="0" rev="7500000"/>
            </a:lightRig>
          </a:scene3d>
          <a:sp3d prstMaterial="plastic">
            <a:bevelT prst="relaxedInset" w="127000" h="25400"/>
          </a:sp3d>
        </p:spPr>
        <p:style>
          <a:lnRef idx="0"/>
          <a:fillRef idx="0"/>
          <a:effectRef idx="2"/>
          <a:fontRef idx="minor"/>
        </p:style>
        <p:txBody>
          <a:bodyPr lIns="36360" rIns="36360" tIns="36360" bIns="36360" anchor="ctr"/>
          <a:p>
            <a:pPr algn="ctr">
              <a:lnSpc>
                <a:spcPct val="90000"/>
              </a:lnSpc>
            </a:pPr>
            <a:r>
              <a:rPr b="1" lang="ru-RU" sz="1900" strike="noStrike">
                <a:solidFill>
                  <a:srgbClr val="000000"/>
                </a:solidFill>
                <a:latin typeface="Palatino Linotype"/>
                <a:ea typeface="DejaVu Sans"/>
              </a:rPr>
              <a:t>Этап 3. Баланс</a:t>
            </a:r>
            <a:endParaRPr/>
          </a:p>
        </p:txBody>
      </p:sp>
      <p:sp>
        <p:nvSpPr>
          <p:cNvPr id="796" name="CustomShape 11"/>
          <p:cNvSpPr/>
          <p:nvPr/>
        </p:nvSpPr>
        <p:spPr>
          <a:xfrm>
            <a:off x="2493360" y="4317840"/>
            <a:ext cx="6306480" cy="599400"/>
          </a:xfrm>
          <a:prstGeom prst="rect">
            <a:avLst/>
          </a:prstGeom>
          <a:noFill/>
          <a:ln>
            <a:noFill/>
          </a:ln>
        </p:spPr>
        <p:style>
          <a:lnRef idx="0"/>
          <a:fillRef idx="0"/>
          <a:effectRef idx="0"/>
          <a:fontRef idx="minor"/>
        </p:style>
        <p:txBody>
          <a:bodyPr lIns="36360" rIns="36360" tIns="36360" bIns="36360" anchor="b"/>
          <a:p>
            <a:pPr>
              <a:lnSpc>
                <a:spcPct val="90000"/>
              </a:lnSpc>
            </a:pPr>
            <a:r>
              <a:rPr b="1" lang="ru-RU" sz="1900" strike="noStrike">
                <a:solidFill>
                  <a:srgbClr val="000000"/>
                </a:solidFill>
                <a:latin typeface="Palatino Linotype"/>
                <a:ea typeface="DejaVu Sans"/>
              </a:rPr>
              <a:t>Социализация </a:t>
            </a:r>
            <a:endParaRPr/>
          </a:p>
        </p:txBody>
      </p:sp>
      <p:sp>
        <p:nvSpPr>
          <p:cNvPr id="797" name="CustomShape 12"/>
          <p:cNvSpPr/>
          <p:nvPr/>
        </p:nvSpPr>
        <p:spPr>
          <a:xfrm>
            <a:off x="277200" y="4317840"/>
            <a:ext cx="2215440" cy="599400"/>
          </a:xfrm>
          <a:prstGeom prst="round2SameRect">
            <a:avLst>
              <a:gd name="adj1" fmla="val 16670"/>
              <a:gd name="adj2" fmla="val 0"/>
            </a:avLst>
          </a:prstGeom>
          <a:gradFill>
            <a:gsLst>
              <a:gs pos="0">
                <a:schemeClr val="accent2">
                  <a:hueOff val="-8543487"/>
                  <a:satOff val="24962"/>
                  <a:lumOff val="-4706"/>
                  <a:alphaOff val="0"/>
                  <a:tint val="96000"/>
                  <a:satMod val="120000"/>
                  <a:lumMod val="120000"/>
                </a:schemeClr>
              </a:gs>
              <a:gs pos="100000">
                <a:schemeClr val="accent2">
                  <a:hueOff val="-8543487"/>
                  <a:satOff val="24962"/>
                  <a:lumOff val="-4706"/>
                  <a:alphaOff val="0"/>
                  <a:shade val="89000"/>
                  <a:lumMod val="90000"/>
                </a:schemeClr>
              </a:gs>
            </a:gsLst>
            <a:lin ang="5400000"/>
          </a:gradFill>
          <a:ln>
            <a:noFill/>
          </a:ln>
          <a:effectLst>
            <a:outerShdw blurRad="50800" dir="5400000" dist="25400" rotWithShape="0">
              <a:srgbClr val="000000">
                <a:alpha val="38000"/>
              </a:srgbClr>
            </a:outerShdw>
          </a:effectLst>
          <a:scene3d>
            <a:camera prst="orthographicFront"/>
            <a:lightRig dir="t" rig="threePt">
              <a:rot lat="0" lon="0" rev="7500000"/>
            </a:lightRig>
          </a:scene3d>
          <a:sp3d prstMaterial="plastic">
            <a:bevelT prst="relaxedInset" w="127000" h="25400"/>
          </a:sp3d>
        </p:spPr>
        <p:style>
          <a:lnRef idx="0"/>
          <a:fillRef idx="0"/>
          <a:effectRef idx="2"/>
          <a:fontRef idx="minor"/>
        </p:style>
        <p:txBody>
          <a:bodyPr lIns="36360" rIns="36360" tIns="36360" bIns="36360" anchor="ctr"/>
          <a:p>
            <a:pPr algn="ctr">
              <a:lnSpc>
                <a:spcPct val="90000"/>
              </a:lnSpc>
            </a:pPr>
            <a:r>
              <a:rPr b="1" lang="ru-RU" sz="1900" strike="noStrike">
                <a:solidFill>
                  <a:srgbClr val="000000"/>
                </a:solidFill>
                <a:latin typeface="Palatino Linotype"/>
                <a:ea typeface="DejaVu Sans"/>
              </a:rPr>
              <a:t>Этап 4.Итог</a:t>
            </a:r>
            <a:endParaRPr/>
          </a:p>
        </p:txBody>
      </p:sp>
      <p:sp>
        <p:nvSpPr>
          <p:cNvPr id="798" name="CustomShape 13"/>
          <p:cNvSpPr/>
          <p:nvPr/>
        </p:nvSpPr>
        <p:spPr>
          <a:xfrm>
            <a:off x="277200" y="4919040"/>
            <a:ext cx="8523000" cy="1200240"/>
          </a:xfrm>
          <a:prstGeom prst="rect">
            <a:avLst/>
          </a:prstGeom>
          <a:noFill/>
          <a:ln>
            <a:noFill/>
          </a:ln>
        </p:spPr>
        <p:style>
          <a:lnRef idx="0"/>
          <a:fillRef idx="0"/>
          <a:effectRef idx="0"/>
          <a:fontRef idx="minor"/>
        </p:style>
        <p:txBody>
          <a:bodyPr lIns="53280" rIns="53280" tIns="53280" bIns="53280"/>
          <a:p>
            <a:pPr lvl="1">
              <a:lnSpc>
                <a:spcPct val="90000"/>
              </a:lnSpc>
              <a:buFont typeface="StarSymbol"/>
              <a:buChar char="l"/>
            </a:pPr>
            <a:r>
              <a:rPr b="1" lang="ru-RU" sz="2800" strike="noStrike">
                <a:solidFill>
                  <a:srgbClr val="000000"/>
                </a:solidFill>
                <a:latin typeface="Palatino Linotype"/>
                <a:ea typeface="DejaVu Sans"/>
              </a:rPr>
              <a:t>Итог: смена позиции. Ребенок – «Субъект» помощи, </a:t>
            </a:r>
            <a:r>
              <a:rPr b="1" lang="ru-RU" sz="2800" strike="noStrike">
                <a:solidFill>
                  <a:srgbClr val="bfbfbf"/>
                </a:solidFill>
                <a:latin typeface="Palatino Linotype"/>
                <a:ea typeface="DejaVu Sans"/>
              </a:rPr>
              <a:t>а не </a:t>
            </a:r>
            <a:r>
              <a:rPr b="1" lang="ru-RU" sz="2800" strike="sngStrike">
                <a:solidFill>
                  <a:srgbClr val="bfbfbf"/>
                </a:solidFill>
                <a:latin typeface="Palatino Linotype"/>
                <a:ea typeface="DejaVu Sans"/>
              </a:rPr>
              <a:t>«объект» помощи</a:t>
            </a:r>
            <a:r>
              <a:rPr b="1" lang="ru-RU" sz="2800" strike="noStrike">
                <a:solidFill>
                  <a:srgbClr val="bfbfbf"/>
                </a:solidFill>
                <a:latin typeface="Palatino Linotype"/>
                <a:ea typeface="DejaVu Sans"/>
              </a:rPr>
              <a:t>.</a:t>
            </a:r>
            <a:endParaRPr/>
          </a:p>
        </p:txBody>
      </p:sp>
      <p:sp>
        <p:nvSpPr>
          <p:cNvPr id="799" name="CustomShape 14"/>
          <p:cNvSpPr/>
          <p:nvPr/>
        </p:nvSpPr>
        <p:spPr>
          <a:xfrm>
            <a:off x="504000" y="372960"/>
            <a:ext cx="9070920" cy="13798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200" strike="noStrike">
                <a:solidFill>
                  <a:srgbClr val="ffffff"/>
                </a:solidFill>
                <a:latin typeface="Palatino Linotype"/>
                <a:ea typeface="DejaVu Sans"/>
              </a:rPr>
              <a:t>Этапы подростковых программ Лагеря «Мираклион»</a:t>
            </a:r>
            <a:endParaRPr/>
          </a:p>
        </p:txBody>
      </p:sp>
      <p:pic>
        <p:nvPicPr>
          <p:cNvPr id="800" name="Picture 2" descr=""/>
          <p:cNvPicPr/>
          <p:nvPr/>
        </p:nvPicPr>
        <p:blipFill>
          <a:blip r:embed="rId1"/>
          <a:srcRect l="8411" t="5087" r="0" b="0"/>
          <a:stretch/>
        </p:blipFill>
        <p:spPr>
          <a:xfrm>
            <a:off x="5104440" y="2343960"/>
            <a:ext cx="3822840" cy="2647440"/>
          </a:xfrm>
          <a:prstGeom prst="rect">
            <a:avLst/>
          </a:prstGeom>
          <a:ln>
            <a:noFill/>
          </a:ln>
          <a:effectLst>
            <a:softEdge rad="112500"/>
          </a:effectLst>
        </p:spPr>
      </p:pic>
      <p:pic>
        <p:nvPicPr>
          <p:cNvPr id="801" name="Picture 2" descr=""/>
          <p:cNvPicPr/>
          <p:nvPr/>
        </p:nvPicPr>
        <p:blipFill>
          <a:blip r:embed="rId2"/>
          <a:stretch/>
        </p:blipFill>
        <p:spPr>
          <a:xfrm>
            <a:off x="0" y="1080"/>
            <a:ext cx="937440" cy="840600"/>
          </a:xfrm>
          <a:prstGeom prst="rect">
            <a:avLst/>
          </a:prstGeom>
          <a:ln>
            <a:noFill/>
          </a:ln>
          <a:effectLst>
            <a:reflection algn="bl" blurRad="12700" dir="5400000" dist="5000" endPos="28000" rotWithShape="0" stA="38000" sy="-100000"/>
          </a:effectLst>
        </p:spPr>
      </p:pic>
    </p:spTree>
  </p:cSld>
  <p:timing>
    <p:tnLst>
      <p:par>
        <p:cTn id="323" dur="indefinite" restart="never" nodeType="tmRoot">
          <p:childTnLst>
            <p:seq>
              <p:cTn id="324"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02" name="Picture 6" descr=""/>
          <p:cNvPicPr/>
          <p:nvPr/>
        </p:nvPicPr>
        <p:blipFill>
          <a:blip r:embed="rId1"/>
          <a:stretch/>
        </p:blipFill>
        <p:spPr>
          <a:xfrm>
            <a:off x="105480" y="2147400"/>
            <a:ext cx="3213000" cy="2085480"/>
          </a:xfrm>
          <a:prstGeom prst="rect">
            <a:avLst/>
          </a:prstGeom>
          <a:ln>
            <a:noFill/>
          </a:ln>
          <a:effectLst>
            <a:softEdge rad="112500"/>
          </a:effectLst>
        </p:spPr>
      </p:pic>
      <p:pic>
        <p:nvPicPr>
          <p:cNvPr id="803" name="Picture 2" descr=""/>
          <p:cNvPicPr/>
          <p:nvPr/>
        </p:nvPicPr>
        <p:blipFill>
          <a:blip r:embed="rId2"/>
          <a:srcRect l="6852" t="0" r="4297" b="7486"/>
          <a:stretch/>
        </p:blipFill>
        <p:spPr>
          <a:xfrm>
            <a:off x="105480" y="4088520"/>
            <a:ext cx="3213000" cy="2174760"/>
          </a:xfrm>
          <a:prstGeom prst="rect">
            <a:avLst/>
          </a:prstGeom>
          <a:ln>
            <a:noFill/>
          </a:ln>
          <a:effectLst>
            <a:softEdge rad="112500"/>
          </a:effectLst>
        </p:spPr>
      </p:pic>
      <p:pic>
        <p:nvPicPr>
          <p:cNvPr id="804" name="Picture 2" descr=""/>
          <p:cNvPicPr/>
          <p:nvPr/>
        </p:nvPicPr>
        <p:blipFill>
          <a:blip r:embed="rId3"/>
          <a:srcRect l="0" t="0" r="4221" b="8223"/>
          <a:stretch/>
        </p:blipFill>
        <p:spPr>
          <a:xfrm>
            <a:off x="185040" y="247320"/>
            <a:ext cx="3133440" cy="1951560"/>
          </a:xfrm>
          <a:prstGeom prst="rect">
            <a:avLst/>
          </a:prstGeom>
          <a:ln>
            <a:noFill/>
          </a:ln>
          <a:effectLst>
            <a:softEdge rad="112500"/>
          </a:effectLst>
        </p:spPr>
      </p:pic>
      <p:pic>
        <p:nvPicPr>
          <p:cNvPr id="805" name="Picture 2" descr=""/>
          <p:cNvPicPr/>
          <p:nvPr/>
        </p:nvPicPr>
        <p:blipFill>
          <a:blip r:embed="rId4"/>
          <a:stretch/>
        </p:blipFill>
        <p:spPr>
          <a:xfrm>
            <a:off x="4583880" y="387360"/>
            <a:ext cx="1895400" cy="1699920"/>
          </a:xfrm>
          <a:prstGeom prst="rect">
            <a:avLst/>
          </a:prstGeom>
          <a:ln>
            <a:noFill/>
          </a:ln>
          <a:effectLst>
            <a:reflection algn="bl" blurRad="12700" dir="5400000" dist="5000" endPos="28000" rotWithShape="0" stA="38000" sy="-100000"/>
          </a:effectLst>
        </p:spPr>
      </p:pic>
      <p:pic>
        <p:nvPicPr>
          <p:cNvPr id="806" name="Picture 3" descr=""/>
          <p:cNvPicPr/>
          <p:nvPr/>
        </p:nvPicPr>
        <p:blipFill>
          <a:blip r:embed="rId5"/>
          <a:stretch/>
        </p:blipFill>
        <p:spPr>
          <a:xfrm>
            <a:off x="6863760" y="1675440"/>
            <a:ext cx="1631520" cy="831960"/>
          </a:xfrm>
          <a:prstGeom prst="rect">
            <a:avLst/>
          </a:prstGeom>
          <a:ln>
            <a:noFill/>
          </a:ln>
          <a:effectLst>
            <a:reflection algn="bl" blurRad="12700" dir="5400000" dist="5000" endPos="28000" rotWithShape="0" stA="38000" sy="-100000"/>
          </a:effectLst>
        </p:spPr>
      </p:pic>
      <p:sp>
        <p:nvSpPr>
          <p:cNvPr id="807" name="CustomShape 1"/>
          <p:cNvSpPr/>
          <p:nvPr/>
        </p:nvSpPr>
        <p:spPr>
          <a:xfrm>
            <a:off x="3396600" y="2872800"/>
            <a:ext cx="4986720" cy="2786400"/>
          </a:xfrm>
          <a:prstGeom prst="rect">
            <a:avLst/>
          </a:prstGeom>
          <a:noFill/>
          <a:ln>
            <a:noFill/>
          </a:ln>
        </p:spPr>
        <p:style>
          <a:lnRef idx="0"/>
          <a:fillRef idx="0"/>
          <a:effectRef idx="0"/>
          <a:fontRef idx="minor"/>
        </p:style>
        <p:txBody>
          <a:bodyPr lIns="90000" rIns="90000" tIns="45000" bIns="45000"/>
          <a:p>
            <a:pPr algn="r">
              <a:lnSpc>
                <a:spcPct val="100000"/>
              </a:lnSpc>
            </a:pPr>
            <a:endParaRPr/>
          </a:p>
          <a:p>
            <a:pPr>
              <a:lnSpc>
                <a:spcPct val="100000"/>
              </a:lnSpc>
            </a:pPr>
            <a:r>
              <a:rPr b="1" lang="ru-RU" sz="2400" strike="noStrike">
                <a:solidFill>
                  <a:srgbClr val="7030a0"/>
                </a:solidFill>
                <a:latin typeface="Palatino Linotype"/>
                <a:ea typeface="DejaVu Sans"/>
              </a:rPr>
              <a:t>Благотворительный центр «Верю в Чудо»</a:t>
            </a:r>
            <a:endParaRPr/>
          </a:p>
          <a:p>
            <a:pPr algn="r">
              <a:lnSpc>
                <a:spcPct val="100000"/>
              </a:lnSpc>
            </a:pPr>
            <a:r>
              <a:rPr b="1" lang="ru-RU" sz="2400" strike="noStrike">
                <a:solidFill>
                  <a:srgbClr val="7030a0"/>
                </a:solidFill>
                <a:latin typeface="Palatino Linotype"/>
                <a:ea typeface="DejaVu Sans"/>
              </a:rPr>
              <a:t>г. Калининград</a:t>
            </a:r>
            <a:endParaRPr/>
          </a:p>
          <a:p>
            <a:pPr algn="r">
              <a:lnSpc>
                <a:spcPct val="100000"/>
              </a:lnSpc>
            </a:pPr>
            <a:r>
              <a:rPr b="1" lang="ru-RU" sz="2400" strike="noStrike">
                <a:solidFill>
                  <a:srgbClr val="7030a0"/>
                </a:solidFill>
                <a:latin typeface="Palatino Linotype"/>
                <a:ea typeface="DejaVu Sans"/>
              </a:rPr>
              <a:t>(4012) 376-963  | 89097798200</a:t>
            </a:r>
            <a:endParaRPr/>
          </a:p>
          <a:p>
            <a:pPr algn="r">
              <a:lnSpc>
                <a:spcPct val="100000"/>
              </a:lnSpc>
            </a:pPr>
            <a:r>
              <a:rPr b="1" lang="ru-RU" sz="2400" strike="noStrike">
                <a:solidFill>
                  <a:srgbClr val="7030a0"/>
                </a:solidFill>
                <a:latin typeface="Palatino Linotype"/>
                <a:ea typeface="DejaVu Sans"/>
              </a:rPr>
              <a:t>София Лагутинская</a:t>
            </a:r>
            <a:endParaRPr/>
          </a:p>
          <a:p>
            <a:pPr algn="r">
              <a:lnSpc>
                <a:spcPct val="100000"/>
              </a:lnSpc>
            </a:pPr>
            <a:r>
              <a:rPr b="1" lang="ru-RU" sz="2400" strike="noStrike">
                <a:solidFill>
                  <a:srgbClr val="7030a0"/>
                </a:solidFill>
                <a:latin typeface="Palatino Linotype"/>
                <a:ea typeface="DejaVu Sans"/>
              </a:rPr>
              <a:t>www.deti39.com </a:t>
            </a:r>
            <a:endParaRPr/>
          </a:p>
          <a:p>
            <a:pPr algn="r">
              <a:lnSpc>
                <a:spcPct val="100000"/>
              </a:lnSpc>
            </a:pPr>
            <a:r>
              <a:rPr b="1" lang="ru-RU" sz="2400" strike="noStrike">
                <a:solidFill>
                  <a:srgbClr val="7030a0"/>
                </a:solidFill>
                <a:latin typeface="Palatino Linotype"/>
                <a:ea typeface="DejaVu Sans"/>
              </a:rPr>
              <a:t>deti39@mail.ru</a:t>
            </a:r>
            <a:endParaRPr/>
          </a:p>
        </p:txBody>
      </p:sp>
    </p:spTree>
  </p:cSld>
  <p:timing>
    <p:tnLst>
      <p:par>
        <p:cTn id="325" dur="indefinite" restart="never" nodeType="tmRoot">
          <p:childTnLst>
            <p:seq>
              <p:cTn id="326"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08" name="CustomShape 1"/>
          <p:cNvSpPr/>
          <p:nvPr/>
        </p:nvSpPr>
        <p:spPr>
          <a:xfrm>
            <a:off x="457200" y="630000"/>
            <a:ext cx="8228880" cy="1142280"/>
          </a:xfrm>
          <a:prstGeom prst="rect">
            <a:avLst/>
          </a:prstGeom>
          <a:noFill/>
          <a:ln>
            <a:noFill/>
          </a:ln>
        </p:spPr>
        <p:style>
          <a:lnRef idx="0"/>
          <a:fillRef idx="0"/>
          <a:effectRef idx="0"/>
          <a:fontRef idx="minor"/>
        </p:style>
        <p:txBody>
          <a:bodyPr lIns="90000" rIns="90000" tIns="45000" bIns="45000" anchor="ctr"/>
          <a:p>
            <a:r>
              <a:rPr b="1" lang="ru-RU" sz="2400" strike="noStrike">
                <a:solidFill>
                  <a:srgbClr val="000000"/>
                </a:solidFill>
                <a:latin typeface="Garamond"/>
                <a:ea typeface="DejaVu Sans"/>
              </a:rPr>
              <a:t>Муниципальное автономное образовательное учреждение Центр творческого развития </a:t>
            </a:r>
            <a:endParaRPr/>
          </a:p>
          <a:p>
            <a:r>
              <a:rPr b="1" lang="ru-RU" sz="2400" strike="noStrike">
                <a:solidFill>
                  <a:srgbClr val="000000"/>
                </a:solidFill>
                <a:latin typeface="Garamond"/>
                <a:ea typeface="DejaVu Sans"/>
              </a:rPr>
              <a:t>и гуманитарного образования</a:t>
            </a:r>
            <a:endParaRPr/>
          </a:p>
          <a:p>
            <a:pPr algn="ctr">
              <a:lnSpc>
                <a:spcPct val="100000"/>
              </a:lnSpc>
            </a:pPr>
            <a:r>
              <a:rPr b="1" lang="ru-RU" sz="4400" strike="noStrike">
                <a:solidFill>
                  <a:srgbClr val="000000"/>
                </a:solidFill>
                <a:latin typeface="Garamond"/>
                <a:ea typeface="DejaVu Sans"/>
              </a:rPr>
              <a:t>Томский Хобби-центр</a:t>
            </a:r>
            <a:endParaRPr/>
          </a:p>
        </p:txBody>
      </p:sp>
    </p:spTree>
  </p:cSld>
  <p:timing>
    <p:tnLst>
      <p:par>
        <p:cTn id="327" dur="indefinite" restart="never" nodeType="tmRoot">
          <p:childTnLst>
            <p:seq>
              <p:cTn id="328" dur="indefinite" nodeType="mainSeq">
                <p:childTnLst>
                  <p:par>
                    <p:cTn id="329" fill="hold">
                      <p:stCondLst>
                        <p:cond delay="indefinite"/>
                      </p:stCondLst>
                      <p:childTnLst>
                        <p:par>
                          <p:cTn id="330" fill="hold">
                            <p:stCondLst>
                              <p:cond delay="0"/>
                            </p:stCond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09"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r>
              <a:rPr b="1" lang="ru-RU" sz="5000" strike="noStrike">
                <a:solidFill>
                  <a:srgbClr val="000000"/>
                </a:solidFill>
                <a:latin typeface="Garamond"/>
                <a:ea typeface="DejaVu Sans"/>
              </a:rPr>
              <a:t>Школа аниматоров</a:t>
            </a:r>
            <a:endParaRPr/>
          </a:p>
          <a:p>
            <a:pPr algn="ctr">
              <a:lnSpc>
                <a:spcPct val="100000"/>
              </a:lnSpc>
            </a:pPr>
            <a:r>
              <a:rPr b="1" lang="ru-RU" sz="5000" strike="noStrike">
                <a:solidFill>
                  <a:srgbClr val="000000"/>
                </a:solidFill>
                <a:latin typeface="Garamond"/>
                <a:ea typeface="DejaVu Sans"/>
              </a:rPr>
              <a:t>Томского Хобби-центра</a:t>
            </a:r>
            <a:endParaRPr/>
          </a:p>
        </p:txBody>
      </p:sp>
      <p:pic>
        <p:nvPicPr>
          <p:cNvPr id="810" name="Picture 6" descr=""/>
          <p:cNvPicPr/>
          <p:nvPr/>
        </p:nvPicPr>
        <p:blipFill>
          <a:blip r:embed="rId1"/>
          <a:stretch/>
        </p:blipFill>
        <p:spPr>
          <a:xfrm>
            <a:off x="2571840" y="2000160"/>
            <a:ext cx="4037760" cy="3857040"/>
          </a:xfrm>
          <a:prstGeom prst="rect">
            <a:avLst/>
          </a:prstGeom>
          <a:ln>
            <a:noFill/>
          </a:ln>
        </p:spPr>
      </p:pic>
    </p:spTree>
  </p:cSld>
  <p:timing>
    <p:tnLst>
      <p:par>
        <p:cTn id="331" dur="indefinite" restart="never" nodeType="tmRoot">
          <p:childTnLst>
            <p:seq>
              <p:cTn id="332"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11" name="CustomShape 1"/>
          <p:cNvSpPr/>
          <p:nvPr/>
        </p:nvSpPr>
        <p:spPr>
          <a:xfrm>
            <a:off x="468360" y="836640"/>
            <a:ext cx="8228880" cy="4439520"/>
          </a:xfrm>
          <a:prstGeom prst="rect">
            <a:avLst/>
          </a:prstGeom>
          <a:noFill/>
          <a:ln>
            <a:noFill/>
          </a:ln>
        </p:spPr>
        <p:style>
          <a:lnRef idx="0"/>
          <a:fillRef idx="0"/>
          <a:effectRef idx="0"/>
          <a:fontRef idx="minor"/>
        </p:style>
        <p:txBody>
          <a:bodyPr lIns="90000" rIns="90000" tIns="45000" bIns="45000" anchor="ctr"/>
          <a:p>
            <a:r>
              <a:rPr b="1" lang="ru-RU" sz="6000" strike="noStrike">
                <a:solidFill>
                  <a:srgbClr val="000000"/>
                </a:solidFill>
                <a:latin typeface="Garamond"/>
                <a:ea typeface="DejaVu Sans"/>
              </a:rPr>
              <a:t>Реабилитация на равных, </a:t>
            </a:r>
            <a:endParaRPr/>
          </a:p>
          <a:p>
            <a:pPr algn="ctr">
              <a:lnSpc>
                <a:spcPct val="100000"/>
              </a:lnSpc>
            </a:pPr>
            <a:r>
              <a:rPr b="1" lang="ru-RU" sz="6000" strike="noStrike">
                <a:solidFill>
                  <a:srgbClr val="000000"/>
                </a:solidFill>
                <a:latin typeface="Garamond"/>
                <a:ea typeface="DejaVu Sans"/>
              </a:rPr>
              <a:t>или как увлечь подростка помогать детям в больницах</a:t>
            </a:r>
            <a:endParaRPr/>
          </a:p>
        </p:txBody>
      </p:sp>
    </p:spTree>
  </p:cSld>
  <p:timing>
    <p:tnLst>
      <p:par>
        <p:cTn id="333" dur="indefinite" restart="never" nodeType="tmRoot">
          <p:childTnLst>
            <p:seq>
              <p:cTn id="334"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12"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00000"/>
                </a:solidFill>
                <a:latin typeface="Garamond"/>
                <a:ea typeface="DejaVu Sans"/>
              </a:rPr>
              <a:t>Кто же такой этот аниматор? </a:t>
            </a:r>
            <a:endParaRPr/>
          </a:p>
        </p:txBody>
      </p:sp>
      <p:sp>
        <p:nvSpPr>
          <p:cNvPr id="813" name="CustomShape 2"/>
          <p:cNvSpPr/>
          <p:nvPr/>
        </p:nvSpPr>
        <p:spPr>
          <a:xfrm>
            <a:off x="457200" y="1699920"/>
            <a:ext cx="8228880" cy="208836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lang="ru-RU" sz="2000" strike="noStrike">
                <a:solidFill>
                  <a:srgbClr val="000000"/>
                </a:solidFill>
                <a:latin typeface="Garamond"/>
                <a:ea typeface="DejaVu Sans"/>
              </a:rPr>
              <a:t>В переводе с латыни anima – это душа, т.е. аниматор – человек, который отдает душу своему персонажу. Аниматор это также хороший психолог, ведь он должен уметь собрать вокруг себя компанию и предложить ей развлечение, которому будет рад каждый участник. Смешные клоуны, персонажи любимых мультфильмов и кинофильмов – аниматор должен уметь перевоплощаться и находить подход даже к самым маленьким. </a:t>
            </a:r>
            <a:endParaRPr/>
          </a:p>
        </p:txBody>
      </p:sp>
      <p:sp>
        <p:nvSpPr>
          <p:cNvPr id="814" name="CustomShape 3"/>
          <p:cNvSpPr/>
          <p:nvPr/>
        </p:nvSpPr>
        <p:spPr>
          <a:xfrm>
            <a:off x="539640" y="4005360"/>
            <a:ext cx="8228880" cy="372240"/>
          </a:xfrm>
          <a:prstGeom prst="rect">
            <a:avLst/>
          </a:prstGeom>
          <a:noFill/>
          <a:ln>
            <a:noFill/>
          </a:ln>
        </p:spPr>
        <p:style>
          <a:lnRef idx="0"/>
          <a:fillRef idx="0"/>
          <a:effectRef idx="0"/>
          <a:fontRef idx="minor"/>
        </p:style>
        <p:txBody>
          <a:bodyPr lIns="90000" rIns="90000" tIns="46800" bIns="46800" anchor="ctr"/>
          <a:p>
            <a:pPr algn="ctr">
              <a:lnSpc>
                <a:spcPct val="100000"/>
              </a:lnSpc>
            </a:pPr>
            <a:r>
              <a:rPr b="1" lang="ru-RU" sz="2800" strike="noStrike">
                <a:solidFill>
                  <a:srgbClr val="e5e5ff"/>
                </a:solidFill>
                <a:latin typeface="Garamond"/>
                <a:ea typeface="DejaVu Sans"/>
              </a:rPr>
              <a:t>Школа аниматоров Томского Хобби-центра</a:t>
            </a:r>
            <a:endParaRPr/>
          </a:p>
        </p:txBody>
      </p:sp>
      <p:sp>
        <p:nvSpPr>
          <p:cNvPr id="815" name="CustomShape 4"/>
          <p:cNvSpPr/>
          <p:nvPr/>
        </p:nvSpPr>
        <p:spPr>
          <a:xfrm>
            <a:off x="625320" y="4508640"/>
            <a:ext cx="8228880" cy="2088360"/>
          </a:xfrm>
          <a:prstGeom prst="rect">
            <a:avLst/>
          </a:prstGeom>
          <a:noFill/>
          <a:ln>
            <a:noFill/>
          </a:ln>
        </p:spPr>
        <p:style>
          <a:lnRef idx="0"/>
          <a:fillRef idx="0"/>
          <a:effectRef idx="0"/>
          <a:fontRef idx="minor"/>
        </p:style>
        <p:txBody>
          <a:bodyPr lIns="90000" rIns="90000" tIns="46800" bIns="46800"/>
          <a:p>
            <a:pPr>
              <a:lnSpc>
                <a:spcPct val="100000"/>
              </a:lnSpc>
              <a:buSzPct val="70000"/>
              <a:buFont typeface="Wingdings" charset="2"/>
              <a:buChar char=""/>
            </a:pPr>
            <a:r>
              <a:rPr lang="ru-RU" sz="2000" strike="noStrike">
                <a:solidFill>
                  <a:srgbClr val="000000"/>
                </a:solidFill>
                <a:latin typeface="Garamond"/>
                <a:ea typeface="DejaVu Sans"/>
              </a:rPr>
              <a:t>Создана в 2008 году  в результате реализации детско-взрослого проекта. С этого времени деятельность ведется в трех направлениях, организуется около 150 игровых программ в год. Количество членов коллектива – 73 человека  </a:t>
            </a:r>
            <a:endParaRPr/>
          </a:p>
          <a:p>
            <a:pPr>
              <a:lnSpc>
                <a:spcPct val="100000"/>
              </a:lnSpc>
            </a:pPr>
            <a:r>
              <a:rPr lang="ru-RU" sz="2000" strike="noStrike">
                <a:solidFill>
                  <a:srgbClr val="000000"/>
                </a:solidFill>
                <a:latin typeface="Garamond"/>
                <a:ea typeface="DejaVu Sans"/>
              </a:rPr>
              <a:t> </a:t>
            </a:r>
            <a:endParaRPr/>
          </a:p>
        </p:txBody>
      </p:sp>
    </p:spTree>
  </p:cSld>
  <p:timing>
    <p:tnLst>
      <p:par>
        <p:cTn id="335" dur="indefinite" restart="never" nodeType="tmRoot">
          <p:childTnLst>
            <p:seq>
              <p:cTn id="336"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16"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600" strike="noStrike">
                <a:solidFill>
                  <a:srgbClr val="000000"/>
                </a:solidFill>
                <a:latin typeface="Garamond"/>
                <a:ea typeface="DejaVu Sans"/>
              </a:rPr>
              <a:t>Опыт игровой деятельности Школы аниматоров  Хобби-центра</a:t>
            </a:r>
            <a:endParaRPr/>
          </a:p>
        </p:txBody>
      </p:sp>
      <p:sp>
        <p:nvSpPr>
          <p:cNvPr id="817" name="CustomShape 2"/>
          <p:cNvSpPr/>
          <p:nvPr/>
        </p:nvSpPr>
        <p:spPr>
          <a:xfrm>
            <a:off x="457200" y="1600200"/>
            <a:ext cx="82288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lang="ru-RU" sz="2800" strike="noStrike">
                <a:solidFill>
                  <a:srgbClr val="000000"/>
                </a:solidFill>
                <a:latin typeface="Garamond"/>
                <a:ea typeface="DejaVu Sans"/>
              </a:rPr>
              <a:t>Организация игровой досуговой деятельности по месту жительства (игровые программы во дворах и на открытых площадках города);</a:t>
            </a:r>
            <a:endParaRPr/>
          </a:p>
          <a:p>
            <a:pPr>
              <a:lnSpc>
                <a:spcPct val="100000"/>
              </a:lnSpc>
              <a:buSzPct val="70000"/>
              <a:buFont typeface="Wingdings" charset="2"/>
              <a:buChar char=""/>
            </a:pPr>
            <a:r>
              <a:rPr lang="ru-RU" sz="2800" strike="noStrike">
                <a:solidFill>
                  <a:srgbClr val="000000"/>
                </a:solidFill>
                <a:latin typeface="Garamond"/>
                <a:ea typeface="DejaVu Sans"/>
              </a:rPr>
              <a:t>Игровые программы в детских домах, приютах (СРЦН), школах-интернатах</a:t>
            </a:r>
            <a:endParaRPr/>
          </a:p>
          <a:p>
            <a:pPr>
              <a:lnSpc>
                <a:spcPct val="100000"/>
              </a:lnSpc>
              <a:buSzPct val="70000"/>
              <a:buFont typeface="Wingdings" charset="2"/>
              <a:buChar char=""/>
            </a:pPr>
            <a:r>
              <a:rPr lang="ru-RU" sz="2800" strike="noStrike">
                <a:solidFill>
                  <a:srgbClr val="000000"/>
                </a:solidFill>
                <a:latin typeface="Garamond"/>
                <a:ea typeface="DejaVu Sans"/>
              </a:rPr>
              <a:t>Коммерческие игровые программы как способ обеспечения ресурсами все прочие направления</a:t>
            </a:r>
            <a:r>
              <a:rPr lang="ru-RU" sz="2800" strike="noStrike">
                <a:solidFill>
                  <a:srgbClr val="000000"/>
                </a:solidFill>
                <a:latin typeface="Arial"/>
                <a:ea typeface="DejaVu Sans"/>
              </a:rPr>
              <a:t> </a:t>
            </a:r>
            <a:r>
              <a:rPr lang="ru-RU" sz="2800" strike="noStrike">
                <a:solidFill>
                  <a:srgbClr val="000000"/>
                </a:solidFill>
                <a:latin typeface="Garamond"/>
                <a:ea typeface="DejaVu Sans"/>
              </a:rPr>
              <a:t>и коллектив в</a:t>
            </a:r>
            <a:r>
              <a:rPr lang="ru-RU" sz="2800" strike="noStrike">
                <a:solidFill>
                  <a:srgbClr val="000000"/>
                </a:solidFill>
                <a:latin typeface="Arial"/>
                <a:ea typeface="DejaVu Sans"/>
              </a:rPr>
              <a:t> </a:t>
            </a:r>
            <a:r>
              <a:rPr lang="ru-RU" sz="2800" strike="noStrike">
                <a:solidFill>
                  <a:srgbClr val="000000"/>
                </a:solidFill>
                <a:latin typeface="Garamond"/>
                <a:ea typeface="DejaVu Sans"/>
              </a:rPr>
              <a:t>целом</a:t>
            </a:r>
            <a:endParaRPr/>
          </a:p>
        </p:txBody>
      </p:sp>
    </p:spTree>
  </p:cSld>
  <p:timing>
    <p:tnLst>
      <p:par>
        <p:cTn id="337" dur="indefinite" restart="never" nodeType="tmRoot">
          <p:childTnLst>
            <p:seq>
              <p:cTn id="338"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18" name="CustomShape 1"/>
          <p:cNvSpPr/>
          <p:nvPr/>
        </p:nvSpPr>
        <p:spPr>
          <a:xfrm>
            <a:off x="468360" y="2599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400" strike="noStrike">
                <a:solidFill>
                  <a:srgbClr val="000000"/>
                </a:solidFill>
                <a:latin typeface="Garamond"/>
                <a:ea typeface="DejaVu Sans"/>
              </a:rPr>
              <a:t>Организация игровой деятельности по месту жительства</a:t>
            </a:r>
            <a:endParaRPr/>
          </a:p>
        </p:txBody>
      </p:sp>
      <p:pic>
        <p:nvPicPr>
          <p:cNvPr id="819" name="Picture 2" descr=""/>
          <p:cNvPicPr/>
          <p:nvPr/>
        </p:nvPicPr>
        <p:blipFill>
          <a:blip r:embed="rId1"/>
          <a:stretch/>
        </p:blipFill>
        <p:spPr>
          <a:xfrm>
            <a:off x="755640" y="3789360"/>
            <a:ext cx="3277440" cy="2187000"/>
          </a:xfrm>
          <a:prstGeom prst="rect">
            <a:avLst/>
          </a:prstGeom>
          <a:ln>
            <a:noFill/>
          </a:ln>
        </p:spPr>
      </p:pic>
      <p:pic>
        <p:nvPicPr>
          <p:cNvPr id="820" name="Picture 7" descr=""/>
          <p:cNvPicPr/>
          <p:nvPr/>
        </p:nvPicPr>
        <p:blipFill>
          <a:blip r:embed="rId2"/>
          <a:stretch/>
        </p:blipFill>
        <p:spPr>
          <a:xfrm>
            <a:off x="2916360" y="1268280"/>
            <a:ext cx="1637280" cy="2185560"/>
          </a:xfrm>
          <a:prstGeom prst="rect">
            <a:avLst/>
          </a:prstGeom>
          <a:ln>
            <a:noFill/>
          </a:ln>
        </p:spPr>
      </p:pic>
      <p:pic>
        <p:nvPicPr>
          <p:cNvPr id="821" name="Picture 8" descr=""/>
          <p:cNvPicPr/>
          <p:nvPr/>
        </p:nvPicPr>
        <p:blipFill>
          <a:blip r:embed="rId3"/>
          <a:stretch/>
        </p:blipFill>
        <p:spPr>
          <a:xfrm>
            <a:off x="5219640" y="1125360"/>
            <a:ext cx="3528360" cy="2644200"/>
          </a:xfrm>
          <a:prstGeom prst="rect">
            <a:avLst/>
          </a:prstGeom>
          <a:ln>
            <a:noFill/>
          </a:ln>
        </p:spPr>
      </p:pic>
      <p:pic>
        <p:nvPicPr>
          <p:cNvPr id="822" name="Picture 9" descr=""/>
          <p:cNvPicPr/>
          <p:nvPr/>
        </p:nvPicPr>
        <p:blipFill>
          <a:blip r:embed="rId4"/>
          <a:stretch/>
        </p:blipFill>
        <p:spPr>
          <a:xfrm>
            <a:off x="4356000" y="3938760"/>
            <a:ext cx="3769560" cy="2826360"/>
          </a:xfrm>
          <a:prstGeom prst="rect">
            <a:avLst/>
          </a:prstGeom>
          <a:ln>
            <a:noFill/>
          </a:ln>
        </p:spPr>
      </p:pic>
      <p:pic>
        <p:nvPicPr>
          <p:cNvPr id="823" name="Picture 10" descr=""/>
          <p:cNvPicPr/>
          <p:nvPr/>
        </p:nvPicPr>
        <p:blipFill>
          <a:blip r:embed="rId5"/>
          <a:stretch/>
        </p:blipFill>
        <p:spPr>
          <a:xfrm>
            <a:off x="539640" y="1387440"/>
            <a:ext cx="2207520" cy="1654920"/>
          </a:xfrm>
          <a:prstGeom prst="rect">
            <a:avLst/>
          </a:prstGeom>
          <a:ln>
            <a:noFill/>
          </a:ln>
        </p:spPr>
      </p:pic>
    </p:spTree>
  </p:cSld>
  <p:timing>
    <p:tnLst>
      <p:par>
        <p:cTn id="339" dur="indefinite" restart="never" nodeType="tmRoot">
          <p:childTnLst>
            <p:seq>
              <p:cTn id="340"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98" name="CustomShape 1"/>
          <p:cNvSpPr/>
          <p:nvPr/>
        </p:nvSpPr>
        <p:spPr>
          <a:xfrm>
            <a:off x="5580000" y="3806640"/>
            <a:ext cx="3562920" cy="3423960"/>
          </a:xfrm>
          <a:prstGeom prst="rect">
            <a:avLst/>
          </a:prstGeom>
          <a:noFill/>
          <a:ln>
            <a:noFill/>
          </a:ln>
        </p:spPr>
        <p:style>
          <a:lnRef idx="0"/>
          <a:fillRef idx="0"/>
          <a:effectRef idx="0"/>
          <a:fontRef idx="minor"/>
        </p:style>
        <p:txBody>
          <a:bodyPr lIns="90000" rIns="90000" tIns="45000" bIns="45000" anchor="ctr"/>
          <a:p>
            <a:r>
              <a:rPr lang="ru-RU" sz="2000" strike="noStrike">
                <a:solidFill>
                  <a:srgbClr val="000000"/>
                </a:solidFill>
                <a:latin typeface="Tahoma"/>
                <a:ea typeface="Tahoma"/>
              </a:rPr>
              <a:t>Основные подопечные фонда – дети с онкологическими и гематологическими заболеваниями отделения Детской Республиканской Клинической Больницы </a:t>
            </a:r>
            <a:endParaRPr/>
          </a:p>
          <a:p>
            <a:pPr algn="ctr">
              <a:lnSpc>
                <a:spcPct val="100000"/>
              </a:lnSpc>
            </a:pPr>
            <a:endParaRPr/>
          </a:p>
        </p:txBody>
      </p:sp>
      <p:pic>
        <p:nvPicPr>
          <p:cNvPr id="599" name="Объект 6" descr=""/>
          <p:cNvPicPr/>
          <p:nvPr/>
        </p:nvPicPr>
        <p:blipFill>
          <a:blip r:embed="rId1"/>
          <a:stretch/>
        </p:blipFill>
        <p:spPr>
          <a:xfrm>
            <a:off x="3420000" y="0"/>
            <a:ext cx="5722920" cy="3805560"/>
          </a:xfrm>
          <a:prstGeom prst="rect">
            <a:avLst/>
          </a:prstGeom>
          <a:ln>
            <a:noFill/>
          </a:ln>
        </p:spPr>
      </p:pic>
      <p:pic>
        <p:nvPicPr>
          <p:cNvPr id="600" name="Рисунок 9" descr=""/>
          <p:cNvPicPr/>
          <p:nvPr/>
        </p:nvPicPr>
        <p:blipFill>
          <a:blip r:embed="rId2"/>
          <a:stretch/>
        </p:blipFill>
        <p:spPr>
          <a:xfrm>
            <a:off x="1259640" y="897480"/>
            <a:ext cx="1023120" cy="1004760"/>
          </a:xfrm>
          <a:prstGeom prst="rect">
            <a:avLst/>
          </a:prstGeom>
          <a:ln>
            <a:noFill/>
          </a:ln>
        </p:spPr>
      </p:pic>
      <p:pic>
        <p:nvPicPr>
          <p:cNvPr id="601" name="Рисунок 2" descr=""/>
          <p:cNvPicPr/>
          <p:nvPr/>
        </p:nvPicPr>
        <p:blipFill>
          <a:blip r:embed="rId3"/>
          <a:stretch/>
        </p:blipFill>
        <p:spPr>
          <a:xfrm>
            <a:off x="0" y="3357000"/>
            <a:ext cx="5246280" cy="3499920"/>
          </a:xfrm>
          <a:prstGeom prst="rect">
            <a:avLst/>
          </a:prstGeom>
          <a:ln>
            <a:noFill/>
          </a:ln>
        </p:spPr>
      </p:pic>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24" name="CustomShape 1"/>
          <p:cNvSpPr/>
          <p:nvPr/>
        </p:nvSpPr>
        <p:spPr>
          <a:xfrm>
            <a:off x="468360" y="2599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400" strike="noStrike">
                <a:solidFill>
                  <a:srgbClr val="000000"/>
                </a:solidFill>
                <a:latin typeface="Garamond"/>
                <a:ea typeface="DejaVu Sans"/>
              </a:rPr>
              <a:t>Организация игровой деятельности по месту жительства</a:t>
            </a:r>
            <a:endParaRPr/>
          </a:p>
        </p:txBody>
      </p:sp>
      <p:pic>
        <p:nvPicPr>
          <p:cNvPr id="825" name="Picture 6" descr=""/>
          <p:cNvPicPr/>
          <p:nvPr/>
        </p:nvPicPr>
        <p:blipFill>
          <a:blip r:embed="rId1"/>
          <a:stretch/>
        </p:blipFill>
        <p:spPr>
          <a:xfrm>
            <a:off x="900000" y="1413000"/>
            <a:ext cx="3280680" cy="2185200"/>
          </a:xfrm>
          <a:prstGeom prst="rect">
            <a:avLst/>
          </a:prstGeom>
          <a:ln>
            <a:noFill/>
          </a:ln>
        </p:spPr>
      </p:pic>
      <p:pic>
        <p:nvPicPr>
          <p:cNvPr id="826" name="Picture 7" descr=""/>
          <p:cNvPicPr/>
          <p:nvPr/>
        </p:nvPicPr>
        <p:blipFill>
          <a:blip r:embed="rId2"/>
          <a:stretch/>
        </p:blipFill>
        <p:spPr>
          <a:xfrm>
            <a:off x="5025960" y="1600200"/>
            <a:ext cx="3282120" cy="2185200"/>
          </a:xfrm>
          <a:prstGeom prst="rect">
            <a:avLst/>
          </a:prstGeom>
          <a:ln>
            <a:noFill/>
          </a:ln>
        </p:spPr>
      </p:pic>
      <p:pic>
        <p:nvPicPr>
          <p:cNvPr id="827" name="Picture 8" descr=""/>
          <p:cNvPicPr/>
          <p:nvPr/>
        </p:nvPicPr>
        <p:blipFill>
          <a:blip r:embed="rId3"/>
          <a:stretch/>
        </p:blipFill>
        <p:spPr>
          <a:xfrm>
            <a:off x="1017720" y="3938760"/>
            <a:ext cx="2917080" cy="2186640"/>
          </a:xfrm>
          <a:prstGeom prst="rect">
            <a:avLst/>
          </a:prstGeom>
          <a:ln>
            <a:noFill/>
          </a:ln>
        </p:spPr>
      </p:pic>
      <p:pic>
        <p:nvPicPr>
          <p:cNvPr id="828" name="Picture 9" descr=""/>
          <p:cNvPicPr/>
          <p:nvPr/>
        </p:nvPicPr>
        <p:blipFill>
          <a:blip r:embed="rId4"/>
          <a:stretch/>
        </p:blipFill>
        <p:spPr>
          <a:xfrm>
            <a:off x="4500720" y="3938760"/>
            <a:ext cx="3624840" cy="2718360"/>
          </a:xfrm>
          <a:prstGeom prst="rect">
            <a:avLst/>
          </a:prstGeom>
          <a:ln>
            <a:noFill/>
          </a:ln>
        </p:spPr>
      </p:pic>
    </p:spTree>
  </p:cSld>
  <p:timing>
    <p:tnLst>
      <p:par>
        <p:cTn id="341" dur="indefinite" restart="never" nodeType="tmRoot">
          <p:childTnLst>
            <p:seq>
              <p:cTn id="342"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29" name="CustomShape 1"/>
          <p:cNvSpPr/>
          <p:nvPr/>
        </p:nvSpPr>
        <p:spPr>
          <a:xfrm>
            <a:off x="468360" y="2599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400" strike="noStrike">
                <a:solidFill>
                  <a:srgbClr val="000000"/>
                </a:solidFill>
                <a:latin typeface="Garamond"/>
                <a:ea typeface="DejaVu Sans"/>
              </a:rPr>
              <a:t>Организация игровой деятельности по месту жительства</a:t>
            </a:r>
            <a:endParaRPr/>
          </a:p>
        </p:txBody>
      </p:sp>
      <p:pic>
        <p:nvPicPr>
          <p:cNvPr id="830" name="Picture 6" descr=""/>
          <p:cNvPicPr/>
          <p:nvPr/>
        </p:nvPicPr>
        <p:blipFill>
          <a:blip r:embed="rId1"/>
          <a:stretch/>
        </p:blipFill>
        <p:spPr>
          <a:xfrm>
            <a:off x="3492360" y="1052640"/>
            <a:ext cx="2015640" cy="2688480"/>
          </a:xfrm>
          <a:prstGeom prst="rect">
            <a:avLst/>
          </a:prstGeom>
          <a:ln>
            <a:noFill/>
          </a:ln>
        </p:spPr>
      </p:pic>
      <p:pic>
        <p:nvPicPr>
          <p:cNvPr id="831" name="Picture 7" descr=""/>
          <p:cNvPicPr/>
          <p:nvPr/>
        </p:nvPicPr>
        <p:blipFill>
          <a:blip r:embed="rId2"/>
          <a:stretch/>
        </p:blipFill>
        <p:spPr>
          <a:xfrm>
            <a:off x="5651640" y="1125360"/>
            <a:ext cx="3356640" cy="2515680"/>
          </a:xfrm>
          <a:prstGeom prst="rect">
            <a:avLst/>
          </a:prstGeom>
          <a:ln>
            <a:noFill/>
          </a:ln>
        </p:spPr>
      </p:pic>
      <p:pic>
        <p:nvPicPr>
          <p:cNvPr id="832" name="Picture 8" descr=""/>
          <p:cNvPicPr/>
          <p:nvPr/>
        </p:nvPicPr>
        <p:blipFill>
          <a:blip r:embed="rId3"/>
          <a:stretch/>
        </p:blipFill>
        <p:spPr>
          <a:xfrm>
            <a:off x="755640" y="3938760"/>
            <a:ext cx="3179160" cy="2383560"/>
          </a:xfrm>
          <a:prstGeom prst="rect">
            <a:avLst/>
          </a:prstGeom>
          <a:ln>
            <a:noFill/>
          </a:ln>
        </p:spPr>
      </p:pic>
      <p:pic>
        <p:nvPicPr>
          <p:cNvPr id="833" name="Picture 9" descr=""/>
          <p:cNvPicPr/>
          <p:nvPr/>
        </p:nvPicPr>
        <p:blipFill>
          <a:blip r:embed="rId4"/>
          <a:stretch/>
        </p:blipFill>
        <p:spPr>
          <a:xfrm>
            <a:off x="4500720" y="3938760"/>
            <a:ext cx="3624840" cy="2718360"/>
          </a:xfrm>
          <a:prstGeom prst="rect">
            <a:avLst/>
          </a:prstGeom>
          <a:ln>
            <a:noFill/>
          </a:ln>
        </p:spPr>
      </p:pic>
      <p:pic>
        <p:nvPicPr>
          <p:cNvPr id="834" name="Picture 10" descr=""/>
          <p:cNvPicPr/>
          <p:nvPr/>
        </p:nvPicPr>
        <p:blipFill>
          <a:blip r:embed="rId5"/>
          <a:stretch/>
        </p:blipFill>
        <p:spPr>
          <a:xfrm>
            <a:off x="179280" y="1268280"/>
            <a:ext cx="3074400" cy="2304360"/>
          </a:xfrm>
          <a:prstGeom prst="rect">
            <a:avLst/>
          </a:prstGeom>
          <a:ln>
            <a:noFill/>
          </a:ln>
        </p:spPr>
      </p:pic>
    </p:spTree>
  </p:cSld>
  <p:timing>
    <p:tnLst>
      <p:par>
        <p:cTn id="343" dur="indefinite" restart="never" nodeType="tmRoot">
          <p:childTnLst>
            <p:seq>
              <p:cTn id="344"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35"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r>
              <a:rPr b="1" lang="ru-RU" sz="2800" strike="noStrike">
                <a:solidFill>
                  <a:srgbClr val="000000"/>
                </a:solidFill>
                <a:latin typeface="Garamond"/>
                <a:ea typeface="DejaVu Sans"/>
              </a:rPr>
              <a:t>Фестиваль игротехнических команд</a:t>
            </a:r>
            <a:endParaRPr/>
          </a:p>
          <a:p>
            <a:pPr algn="ctr">
              <a:lnSpc>
                <a:spcPct val="100000"/>
              </a:lnSpc>
            </a:pPr>
            <a:r>
              <a:rPr b="1" lang="ru-RU" sz="2800" strike="noStrike">
                <a:solidFill>
                  <a:srgbClr val="000000"/>
                </a:solidFill>
                <a:latin typeface="Garamond"/>
                <a:ea typeface="DejaVu Sans"/>
              </a:rPr>
              <a:t>образовательных учреждений города Томска</a:t>
            </a:r>
            <a:endParaRPr/>
          </a:p>
        </p:txBody>
      </p:sp>
      <p:pic>
        <p:nvPicPr>
          <p:cNvPr id="836" name="Picture 12" descr=""/>
          <p:cNvPicPr/>
          <p:nvPr/>
        </p:nvPicPr>
        <p:blipFill>
          <a:blip r:embed="rId1"/>
          <a:stretch/>
        </p:blipFill>
        <p:spPr>
          <a:xfrm>
            <a:off x="838080" y="1600200"/>
            <a:ext cx="3276000" cy="2185200"/>
          </a:xfrm>
          <a:prstGeom prst="rect">
            <a:avLst/>
          </a:prstGeom>
          <a:ln>
            <a:noFill/>
          </a:ln>
        </p:spPr>
      </p:pic>
      <p:pic>
        <p:nvPicPr>
          <p:cNvPr id="837" name="Picture 13" descr=""/>
          <p:cNvPicPr/>
          <p:nvPr/>
        </p:nvPicPr>
        <p:blipFill>
          <a:blip r:embed="rId2"/>
          <a:stretch/>
        </p:blipFill>
        <p:spPr>
          <a:xfrm>
            <a:off x="5292720" y="4076640"/>
            <a:ext cx="3384000" cy="2537640"/>
          </a:xfrm>
          <a:prstGeom prst="rect">
            <a:avLst/>
          </a:prstGeom>
          <a:ln>
            <a:noFill/>
          </a:ln>
        </p:spPr>
      </p:pic>
      <p:pic>
        <p:nvPicPr>
          <p:cNvPr id="838" name="Picture 14" descr=""/>
          <p:cNvPicPr/>
          <p:nvPr/>
        </p:nvPicPr>
        <p:blipFill>
          <a:blip r:embed="rId3"/>
          <a:stretch/>
        </p:blipFill>
        <p:spPr>
          <a:xfrm>
            <a:off x="6875640" y="1317600"/>
            <a:ext cx="1637280" cy="2181960"/>
          </a:xfrm>
          <a:prstGeom prst="rect">
            <a:avLst/>
          </a:prstGeom>
          <a:ln>
            <a:noFill/>
          </a:ln>
        </p:spPr>
      </p:pic>
      <p:pic>
        <p:nvPicPr>
          <p:cNvPr id="839" name="Picture 15" descr=""/>
          <p:cNvPicPr/>
          <p:nvPr/>
        </p:nvPicPr>
        <p:blipFill>
          <a:blip r:embed="rId4"/>
          <a:stretch/>
        </p:blipFill>
        <p:spPr>
          <a:xfrm>
            <a:off x="1017720" y="3938760"/>
            <a:ext cx="3337560" cy="2504160"/>
          </a:xfrm>
          <a:prstGeom prst="rect">
            <a:avLst/>
          </a:prstGeom>
          <a:ln>
            <a:noFill/>
          </a:ln>
        </p:spPr>
      </p:pic>
      <p:pic>
        <p:nvPicPr>
          <p:cNvPr id="840" name="Picture 7" descr=""/>
          <p:cNvPicPr/>
          <p:nvPr/>
        </p:nvPicPr>
        <p:blipFill>
          <a:blip r:embed="rId5"/>
          <a:stretch/>
        </p:blipFill>
        <p:spPr>
          <a:xfrm>
            <a:off x="4572000" y="1352520"/>
            <a:ext cx="1853640" cy="2471040"/>
          </a:xfrm>
          <a:prstGeom prst="rect">
            <a:avLst/>
          </a:prstGeom>
          <a:ln>
            <a:noFill/>
          </a:ln>
        </p:spPr>
      </p:pic>
    </p:spTree>
  </p:cSld>
  <p:timing>
    <p:tnLst>
      <p:par>
        <p:cTn id="345" dur="indefinite" restart="never" nodeType="tmRoot">
          <p:childTnLst>
            <p:seq>
              <p:cTn id="346"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41"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r>
              <a:rPr b="1" lang="ru-RU" sz="2800" strike="noStrike">
                <a:solidFill>
                  <a:srgbClr val="000000"/>
                </a:solidFill>
                <a:latin typeface="Garamond"/>
                <a:ea typeface="DejaVu Sans"/>
              </a:rPr>
              <a:t>Фестиваль игротехнических команд</a:t>
            </a:r>
            <a:endParaRPr/>
          </a:p>
          <a:p>
            <a:pPr algn="ctr">
              <a:lnSpc>
                <a:spcPct val="100000"/>
              </a:lnSpc>
            </a:pPr>
            <a:r>
              <a:rPr b="1" lang="ru-RU" sz="2800" strike="noStrike">
                <a:solidFill>
                  <a:srgbClr val="000000"/>
                </a:solidFill>
                <a:latin typeface="Garamond"/>
                <a:ea typeface="DejaVu Sans"/>
              </a:rPr>
              <a:t>образовательных учреждений города Томска</a:t>
            </a:r>
            <a:endParaRPr/>
          </a:p>
        </p:txBody>
      </p:sp>
      <p:pic>
        <p:nvPicPr>
          <p:cNvPr id="842" name="Picture 13" descr=""/>
          <p:cNvPicPr/>
          <p:nvPr/>
        </p:nvPicPr>
        <p:blipFill>
          <a:blip r:embed="rId1"/>
          <a:stretch/>
        </p:blipFill>
        <p:spPr>
          <a:xfrm>
            <a:off x="5029200" y="1600200"/>
            <a:ext cx="3276000" cy="2185200"/>
          </a:xfrm>
          <a:prstGeom prst="rect">
            <a:avLst/>
          </a:prstGeom>
          <a:ln>
            <a:noFill/>
          </a:ln>
        </p:spPr>
      </p:pic>
      <p:pic>
        <p:nvPicPr>
          <p:cNvPr id="843" name="Picture 15" descr=""/>
          <p:cNvPicPr/>
          <p:nvPr/>
        </p:nvPicPr>
        <p:blipFill>
          <a:blip r:embed="rId2"/>
          <a:stretch/>
        </p:blipFill>
        <p:spPr>
          <a:xfrm>
            <a:off x="838080" y="1600200"/>
            <a:ext cx="3276000" cy="2185200"/>
          </a:xfrm>
          <a:prstGeom prst="rect">
            <a:avLst/>
          </a:prstGeom>
          <a:ln>
            <a:noFill/>
          </a:ln>
        </p:spPr>
      </p:pic>
      <p:pic>
        <p:nvPicPr>
          <p:cNvPr id="844" name="Picture 16" descr=""/>
          <p:cNvPicPr/>
          <p:nvPr/>
        </p:nvPicPr>
        <p:blipFill>
          <a:blip r:embed="rId3"/>
          <a:stretch/>
        </p:blipFill>
        <p:spPr>
          <a:xfrm>
            <a:off x="836640" y="3938760"/>
            <a:ext cx="3278880" cy="2186640"/>
          </a:xfrm>
          <a:prstGeom prst="rect">
            <a:avLst/>
          </a:prstGeom>
          <a:ln>
            <a:noFill/>
          </a:ln>
        </p:spPr>
      </p:pic>
      <p:pic>
        <p:nvPicPr>
          <p:cNvPr id="845" name="Picture 17" descr=""/>
          <p:cNvPicPr/>
          <p:nvPr/>
        </p:nvPicPr>
        <p:blipFill>
          <a:blip r:embed="rId4"/>
          <a:stretch/>
        </p:blipFill>
        <p:spPr>
          <a:xfrm>
            <a:off x="5027760" y="3938760"/>
            <a:ext cx="3278880" cy="2186640"/>
          </a:xfrm>
          <a:prstGeom prst="rect">
            <a:avLst/>
          </a:prstGeom>
          <a:ln>
            <a:noFill/>
          </a:ln>
        </p:spPr>
      </p:pic>
    </p:spTree>
  </p:cSld>
  <p:timing>
    <p:tnLst>
      <p:par>
        <p:cTn id="347" dur="indefinite" restart="never" nodeType="tmRoot">
          <p:childTnLst>
            <p:seq>
              <p:cTn id="348" nodeType="mainSeq"/>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46"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r>
              <a:rPr b="1" lang="ru-RU" sz="3600" strike="noStrike">
                <a:solidFill>
                  <a:srgbClr val="000000"/>
                </a:solidFill>
                <a:latin typeface="Garamond"/>
                <a:ea typeface="DejaVu Sans"/>
              </a:rPr>
              <a:t>Команда игротехников Хобби-центра </a:t>
            </a:r>
            <a:endParaRPr/>
          </a:p>
          <a:p>
            <a:pPr algn="ctr">
              <a:lnSpc>
                <a:spcPct val="100000"/>
              </a:lnSpc>
            </a:pPr>
            <a:r>
              <a:rPr b="1" lang="ru-RU" sz="2400" strike="noStrike">
                <a:solidFill>
                  <a:srgbClr val="000000"/>
                </a:solidFill>
                <a:latin typeface="Garamond"/>
                <a:ea typeface="DejaVu Sans"/>
              </a:rPr>
              <a:t>Программы в школах-интернатах</a:t>
            </a:r>
            <a:endParaRPr/>
          </a:p>
        </p:txBody>
      </p:sp>
      <p:pic>
        <p:nvPicPr>
          <p:cNvPr id="847" name="Picture 7" descr=""/>
          <p:cNvPicPr/>
          <p:nvPr/>
        </p:nvPicPr>
        <p:blipFill>
          <a:blip r:embed="rId1"/>
          <a:stretch/>
        </p:blipFill>
        <p:spPr>
          <a:xfrm>
            <a:off x="1187280" y="1700280"/>
            <a:ext cx="2710800" cy="1809000"/>
          </a:xfrm>
          <a:prstGeom prst="rect">
            <a:avLst/>
          </a:prstGeom>
          <a:ln>
            <a:noFill/>
          </a:ln>
        </p:spPr>
      </p:pic>
      <p:pic>
        <p:nvPicPr>
          <p:cNvPr id="848" name="Picture 8" descr=""/>
          <p:cNvPicPr/>
          <p:nvPr/>
        </p:nvPicPr>
        <p:blipFill>
          <a:blip r:embed="rId2"/>
          <a:stretch/>
        </p:blipFill>
        <p:spPr>
          <a:xfrm>
            <a:off x="4427640" y="1666800"/>
            <a:ext cx="2928240" cy="1951920"/>
          </a:xfrm>
          <a:prstGeom prst="rect">
            <a:avLst/>
          </a:prstGeom>
          <a:ln>
            <a:noFill/>
          </a:ln>
        </p:spPr>
      </p:pic>
      <p:pic>
        <p:nvPicPr>
          <p:cNvPr id="849" name="Picture 9" descr=""/>
          <p:cNvPicPr/>
          <p:nvPr/>
        </p:nvPicPr>
        <p:blipFill>
          <a:blip r:embed="rId3"/>
          <a:stretch/>
        </p:blipFill>
        <p:spPr>
          <a:xfrm>
            <a:off x="4932360" y="3710160"/>
            <a:ext cx="3120480" cy="2340720"/>
          </a:xfrm>
          <a:prstGeom prst="rect">
            <a:avLst/>
          </a:prstGeom>
          <a:ln>
            <a:noFill/>
          </a:ln>
        </p:spPr>
      </p:pic>
      <p:pic>
        <p:nvPicPr>
          <p:cNvPr id="850" name="Picture 10" descr=""/>
          <p:cNvPicPr/>
          <p:nvPr/>
        </p:nvPicPr>
        <p:blipFill>
          <a:blip r:embed="rId4"/>
          <a:stretch/>
        </p:blipFill>
        <p:spPr>
          <a:xfrm>
            <a:off x="539640" y="3619440"/>
            <a:ext cx="3776040" cy="2833200"/>
          </a:xfrm>
          <a:prstGeom prst="rect">
            <a:avLst/>
          </a:prstGeom>
          <a:ln>
            <a:noFill/>
          </a:ln>
        </p:spPr>
      </p:pic>
    </p:spTree>
  </p:cSld>
  <p:timing>
    <p:tnLst>
      <p:par>
        <p:cTn id="349" dur="indefinite" restart="never" nodeType="tmRoot">
          <p:childTnLst>
            <p:seq>
              <p:cTn id="350" nodeType="mainSeq"/>
              <p:prevCondLst>
                <p:cond delay="0" evt="onPrev">
                  <p:tgtEl>
                    <p:sldTgt/>
                  </p:tgtEl>
                </p:cond>
              </p:prevCondLst>
              <p:nextCondLst>
                <p:cond delay="0" evt="onNext">
                  <p:tgtEl>
                    <p:sldTgt/>
                  </p:tgtEl>
                </p:cond>
              </p:nextCondLst>
            </p:seq>
          </p:childTnLst>
        </p:cTn>
      </p:par>
    </p:tnLst>
  </p:timing>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51"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r>
              <a:rPr b="1" lang="ru-RU" sz="3600" strike="noStrike">
                <a:solidFill>
                  <a:srgbClr val="000000"/>
                </a:solidFill>
                <a:latin typeface="Garamond"/>
                <a:ea typeface="DejaVu Sans"/>
              </a:rPr>
              <a:t>Команда игротехников Хобби-центра</a:t>
            </a:r>
            <a:r>
              <a:rPr b="1" lang="ru-RU" sz="4000" strike="noStrike">
                <a:solidFill>
                  <a:srgbClr val="000000"/>
                </a:solidFill>
                <a:latin typeface="Garamond"/>
                <a:ea typeface="DejaVu Sans"/>
              </a:rPr>
              <a:t> </a:t>
            </a:r>
            <a:endParaRPr/>
          </a:p>
          <a:p>
            <a:pPr algn="ctr">
              <a:lnSpc>
                <a:spcPct val="100000"/>
              </a:lnSpc>
            </a:pPr>
            <a:r>
              <a:rPr b="1" lang="ru-RU" sz="2400" strike="noStrike">
                <a:solidFill>
                  <a:srgbClr val="000000"/>
                </a:solidFill>
                <a:latin typeface="Garamond"/>
                <a:ea typeface="DejaVu Sans"/>
              </a:rPr>
              <a:t>Программы в приютах</a:t>
            </a:r>
            <a:endParaRPr/>
          </a:p>
        </p:txBody>
      </p:sp>
      <p:pic>
        <p:nvPicPr>
          <p:cNvPr id="852" name="Picture 7" descr=""/>
          <p:cNvPicPr/>
          <p:nvPr/>
        </p:nvPicPr>
        <p:blipFill>
          <a:blip r:embed="rId1"/>
          <a:stretch/>
        </p:blipFill>
        <p:spPr>
          <a:xfrm>
            <a:off x="900000" y="1557360"/>
            <a:ext cx="2518920" cy="1888560"/>
          </a:xfrm>
          <a:prstGeom prst="rect">
            <a:avLst/>
          </a:prstGeom>
          <a:ln>
            <a:noFill/>
          </a:ln>
        </p:spPr>
      </p:pic>
      <p:pic>
        <p:nvPicPr>
          <p:cNvPr id="853" name="Picture 8" descr=""/>
          <p:cNvPicPr/>
          <p:nvPr/>
        </p:nvPicPr>
        <p:blipFill>
          <a:blip r:embed="rId2"/>
          <a:stretch/>
        </p:blipFill>
        <p:spPr>
          <a:xfrm>
            <a:off x="4284720" y="1506600"/>
            <a:ext cx="3310920" cy="2483640"/>
          </a:xfrm>
          <a:prstGeom prst="rect">
            <a:avLst/>
          </a:prstGeom>
          <a:ln>
            <a:noFill/>
          </a:ln>
        </p:spPr>
      </p:pic>
      <p:pic>
        <p:nvPicPr>
          <p:cNvPr id="854" name="Picture 9" descr=""/>
          <p:cNvPicPr/>
          <p:nvPr/>
        </p:nvPicPr>
        <p:blipFill>
          <a:blip r:embed="rId3"/>
          <a:stretch/>
        </p:blipFill>
        <p:spPr>
          <a:xfrm>
            <a:off x="4572000" y="4067280"/>
            <a:ext cx="3531600" cy="2648880"/>
          </a:xfrm>
          <a:prstGeom prst="rect">
            <a:avLst/>
          </a:prstGeom>
          <a:ln>
            <a:noFill/>
          </a:ln>
        </p:spPr>
      </p:pic>
      <p:pic>
        <p:nvPicPr>
          <p:cNvPr id="855" name="Picture 10" descr=""/>
          <p:cNvPicPr/>
          <p:nvPr/>
        </p:nvPicPr>
        <p:blipFill>
          <a:blip r:embed="rId4"/>
          <a:stretch/>
        </p:blipFill>
        <p:spPr>
          <a:xfrm>
            <a:off x="900000" y="3645000"/>
            <a:ext cx="3358440" cy="2520000"/>
          </a:xfrm>
          <a:prstGeom prst="rect">
            <a:avLst/>
          </a:prstGeom>
          <a:ln>
            <a:noFill/>
          </a:ln>
        </p:spPr>
      </p:pic>
    </p:spTree>
  </p:cSld>
  <p:timing>
    <p:tnLst>
      <p:par>
        <p:cTn id="351" dur="indefinite" restart="never" nodeType="tmRoot">
          <p:childTnLst>
            <p:seq>
              <p:cTn id="352" nodeType="mainSeq"/>
              <p:prevCondLst>
                <p:cond delay="0" evt="onPrev">
                  <p:tgtEl>
                    <p:sldTgt/>
                  </p:tgtEl>
                </p:cond>
              </p:prevCondLst>
              <p:nextCondLst>
                <p:cond delay="0" evt="onNext">
                  <p:tgtEl>
                    <p:sldTgt/>
                  </p:tgtEl>
                </p:cond>
              </p:nextCondLst>
            </p:seq>
          </p:childTnLst>
        </p:cTn>
      </p:par>
    </p:tnLst>
  </p:timing>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56"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r>
              <a:rPr b="1" lang="ru-RU" sz="4000" strike="noStrike">
                <a:solidFill>
                  <a:srgbClr val="000000"/>
                </a:solidFill>
                <a:latin typeface="Garamond"/>
                <a:ea typeface="DejaVu Sans"/>
              </a:rPr>
              <a:t>Команда игротехников ТХЦ</a:t>
            </a:r>
            <a:endParaRPr/>
          </a:p>
          <a:p>
            <a:pPr algn="ctr">
              <a:lnSpc>
                <a:spcPct val="100000"/>
              </a:lnSpc>
            </a:pPr>
            <a:r>
              <a:rPr b="1" lang="ru-RU" sz="2400" strike="noStrike">
                <a:solidFill>
                  <a:srgbClr val="000000"/>
                </a:solidFill>
                <a:latin typeface="Garamond"/>
                <a:ea typeface="DejaVu Sans"/>
              </a:rPr>
              <a:t>Программы в детских домах</a:t>
            </a:r>
            <a:endParaRPr/>
          </a:p>
        </p:txBody>
      </p:sp>
      <p:pic>
        <p:nvPicPr>
          <p:cNvPr id="857" name="Picture 7" descr=""/>
          <p:cNvPicPr/>
          <p:nvPr/>
        </p:nvPicPr>
        <p:blipFill>
          <a:blip r:embed="rId1"/>
          <a:stretch/>
        </p:blipFill>
        <p:spPr>
          <a:xfrm>
            <a:off x="684360" y="1484280"/>
            <a:ext cx="3023280" cy="2268000"/>
          </a:xfrm>
          <a:prstGeom prst="rect">
            <a:avLst/>
          </a:prstGeom>
          <a:ln>
            <a:noFill/>
          </a:ln>
        </p:spPr>
      </p:pic>
      <p:pic>
        <p:nvPicPr>
          <p:cNvPr id="858" name="Picture 8" descr=""/>
          <p:cNvPicPr/>
          <p:nvPr/>
        </p:nvPicPr>
        <p:blipFill>
          <a:blip r:embed="rId2"/>
          <a:stretch/>
        </p:blipFill>
        <p:spPr>
          <a:xfrm>
            <a:off x="4356000" y="1484280"/>
            <a:ext cx="3558600" cy="2667960"/>
          </a:xfrm>
          <a:prstGeom prst="rect">
            <a:avLst/>
          </a:prstGeom>
          <a:ln>
            <a:noFill/>
          </a:ln>
        </p:spPr>
      </p:pic>
      <p:pic>
        <p:nvPicPr>
          <p:cNvPr id="859" name="Picture 9" descr=""/>
          <p:cNvPicPr/>
          <p:nvPr/>
        </p:nvPicPr>
        <p:blipFill>
          <a:blip r:embed="rId3"/>
          <a:stretch/>
        </p:blipFill>
        <p:spPr>
          <a:xfrm>
            <a:off x="539640" y="3860640"/>
            <a:ext cx="3704760" cy="2779200"/>
          </a:xfrm>
          <a:prstGeom prst="rect">
            <a:avLst/>
          </a:prstGeom>
          <a:ln>
            <a:noFill/>
          </a:ln>
        </p:spPr>
      </p:pic>
      <p:pic>
        <p:nvPicPr>
          <p:cNvPr id="860" name="Picture 10" descr=""/>
          <p:cNvPicPr/>
          <p:nvPr/>
        </p:nvPicPr>
        <p:blipFill>
          <a:blip r:embed="rId4"/>
          <a:stretch/>
        </p:blipFill>
        <p:spPr>
          <a:xfrm>
            <a:off x="5003640" y="4229280"/>
            <a:ext cx="3247560" cy="2435760"/>
          </a:xfrm>
          <a:prstGeom prst="rect">
            <a:avLst/>
          </a:prstGeom>
          <a:ln>
            <a:noFill/>
          </a:ln>
        </p:spPr>
      </p:pic>
    </p:spTree>
  </p:cSld>
  <p:timing>
    <p:tnLst>
      <p:par>
        <p:cTn id="353" dur="indefinite" restart="never" nodeType="tmRoot">
          <p:childTnLst>
            <p:seq>
              <p:cTn id="354" nodeType="mainSeq"/>
              <p:prevCondLst>
                <p:cond delay="0" evt="onPrev">
                  <p:tgtEl>
                    <p:sldTgt/>
                  </p:tgtEl>
                </p:cond>
              </p:prevCondLst>
              <p:nextCondLst>
                <p:cond delay="0" evt="onNext">
                  <p:tgtEl>
                    <p:sldTgt/>
                  </p:tgtEl>
                </p:cond>
              </p:nextCondLst>
            </p:seq>
          </p:childTnLst>
        </p:cTn>
      </p:par>
    </p:tnLst>
  </p:timing>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61"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000000"/>
                </a:solidFill>
                <a:latin typeface="Garamond"/>
                <a:ea typeface="DejaVu Sans"/>
              </a:rPr>
              <a:t>Дети в больницах</a:t>
            </a:r>
            <a:endParaRPr/>
          </a:p>
        </p:txBody>
      </p:sp>
      <p:sp>
        <p:nvSpPr>
          <p:cNvPr id="862" name="CustomShape 2"/>
          <p:cNvSpPr/>
          <p:nvPr/>
        </p:nvSpPr>
        <p:spPr>
          <a:xfrm>
            <a:off x="457200" y="1600200"/>
            <a:ext cx="82288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lang="ru-RU" sz="2800" strike="noStrike">
                <a:solidFill>
                  <a:srgbClr val="000000"/>
                </a:solidFill>
                <a:latin typeface="Garamond"/>
                <a:ea typeface="DejaVu Sans"/>
              </a:rPr>
              <a:t>В условиях больницы нарушаются привычные социальные связи ребенка - дети лишаются постоянного общения с близкими и друзьями. Ребенок становится объектом чужих действий, от него здесь мало что зависит. В его жизни нет места самореализации, инициативе, творчеству. Специалисты отмечают, что переживания одиночества, боли, нарушение привычного образа жизни вызывают серьезные личностные изменения ребенка: задержки развития, регрессивное поведение, эмоциональную отрешенность.</a:t>
            </a:r>
            <a:endParaRPr/>
          </a:p>
        </p:txBody>
      </p:sp>
    </p:spTree>
  </p:cSld>
  <p:timing>
    <p:tnLst>
      <p:par>
        <p:cTn id="355" dur="indefinite" restart="never" nodeType="tmRoot">
          <p:childTnLst>
            <p:seq>
              <p:cTn id="356" nodeType="mainSeq"/>
              <p:prevCondLst>
                <p:cond delay="0" evt="onPrev">
                  <p:tgtEl>
                    <p:sldTgt/>
                  </p:tgtEl>
                </p:cond>
              </p:prevCondLst>
              <p:nextCondLst>
                <p:cond delay="0" evt="onNext">
                  <p:tgtEl>
                    <p:sldTgt/>
                  </p:tgtEl>
                </p:cond>
              </p:nextCondLst>
            </p:seq>
          </p:childTnLst>
        </p:cTn>
      </p:par>
    </p:tnLst>
  </p:timing>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63" name="CustomShape 1"/>
          <p:cNvSpPr/>
          <p:nvPr/>
        </p:nvSpPr>
        <p:spPr>
          <a:xfrm>
            <a:off x="457200" y="274680"/>
            <a:ext cx="8228880" cy="9928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000000"/>
                </a:solidFill>
                <a:latin typeface="Garamond"/>
                <a:ea typeface="DejaVu Sans"/>
              </a:rPr>
              <a:t>Мы работаем в:</a:t>
            </a:r>
            <a:endParaRPr/>
          </a:p>
        </p:txBody>
      </p:sp>
      <p:sp>
        <p:nvSpPr>
          <p:cNvPr id="864" name="CustomShape 2"/>
          <p:cNvSpPr/>
          <p:nvPr/>
        </p:nvSpPr>
        <p:spPr>
          <a:xfrm>
            <a:off x="468360" y="1341360"/>
            <a:ext cx="82288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lang="ru-RU" sz="3200" strike="noStrike">
                <a:solidFill>
                  <a:srgbClr val="000000"/>
                </a:solidFill>
                <a:latin typeface="Garamond"/>
                <a:ea typeface="DejaVu Sans"/>
              </a:rPr>
              <a:t>Областной детской больнице</a:t>
            </a:r>
            <a:endParaRPr/>
          </a:p>
          <a:p>
            <a:pPr>
              <a:lnSpc>
                <a:spcPct val="100000"/>
              </a:lnSpc>
              <a:buSzPct val="70000"/>
              <a:buFont typeface="Wingdings" charset="2"/>
              <a:buChar char=""/>
            </a:pPr>
            <a:r>
              <a:rPr lang="ru-RU" sz="3200" strike="noStrike">
                <a:solidFill>
                  <a:srgbClr val="000000"/>
                </a:solidFill>
                <a:latin typeface="Garamond"/>
                <a:ea typeface="DejaVu Sans"/>
              </a:rPr>
              <a:t>Томской областной детской туберкулезной больнице</a:t>
            </a:r>
            <a:endParaRPr/>
          </a:p>
          <a:p>
            <a:pPr>
              <a:lnSpc>
                <a:spcPct val="100000"/>
              </a:lnSpc>
              <a:buSzPct val="70000"/>
              <a:buFont typeface="Wingdings" charset="2"/>
              <a:buChar char=""/>
            </a:pPr>
            <a:r>
              <a:rPr lang="ru-RU" sz="3200" strike="noStrike">
                <a:solidFill>
                  <a:srgbClr val="000000"/>
                </a:solidFill>
                <a:latin typeface="Garamond"/>
                <a:ea typeface="DejaVu Sans"/>
              </a:rPr>
              <a:t>Городской детской больнице №1</a:t>
            </a:r>
            <a:endParaRPr/>
          </a:p>
          <a:p>
            <a:pPr>
              <a:lnSpc>
                <a:spcPct val="100000"/>
              </a:lnSpc>
              <a:buSzPct val="70000"/>
              <a:buFont typeface="Wingdings" charset="2"/>
              <a:buChar char=""/>
            </a:pPr>
            <a:r>
              <a:rPr lang="ru-RU" sz="3200" strike="noStrike">
                <a:solidFill>
                  <a:srgbClr val="000000"/>
                </a:solidFill>
                <a:latin typeface="Garamond"/>
                <a:ea typeface="DejaVu Sans"/>
              </a:rPr>
              <a:t>Городской детской больнице №2</a:t>
            </a:r>
            <a:endParaRPr/>
          </a:p>
          <a:p>
            <a:pPr>
              <a:lnSpc>
                <a:spcPct val="100000"/>
              </a:lnSpc>
              <a:buSzPct val="70000"/>
              <a:buFont typeface="Wingdings" charset="2"/>
              <a:buChar char=""/>
            </a:pPr>
            <a:r>
              <a:rPr lang="ru-RU" sz="3200" strike="noStrike">
                <a:solidFill>
                  <a:srgbClr val="000000"/>
                </a:solidFill>
                <a:latin typeface="Garamond"/>
                <a:ea typeface="DejaVu Sans"/>
              </a:rPr>
              <a:t>Гематологическом отделении Областной клинической больнице</a:t>
            </a:r>
            <a:endParaRPr/>
          </a:p>
          <a:p>
            <a:pPr>
              <a:lnSpc>
                <a:spcPct val="100000"/>
              </a:lnSpc>
              <a:buSzPct val="70000"/>
              <a:buFont typeface="Wingdings" charset="2"/>
              <a:buChar char=""/>
            </a:pPr>
            <a:r>
              <a:rPr lang="ru-RU" sz="3200" strike="noStrike">
                <a:solidFill>
                  <a:srgbClr val="000000"/>
                </a:solidFill>
                <a:latin typeface="Garamond"/>
                <a:ea typeface="DejaVu Sans"/>
              </a:rPr>
              <a:t>В реабилитационном центре «Аленка» и на программах Фона им. А. Петровой</a:t>
            </a:r>
            <a:endParaRPr/>
          </a:p>
        </p:txBody>
      </p:sp>
    </p:spTree>
  </p:cSld>
  <p:timing>
    <p:tnLst>
      <p:par>
        <p:cTn id="357" dur="indefinite" restart="never" nodeType="tmRoot">
          <p:childTnLst>
            <p:seq>
              <p:cTn id="358" nodeType="mainSeq"/>
              <p:prevCondLst>
                <p:cond delay="0" evt="onPrev">
                  <p:tgtEl>
                    <p:sldTgt/>
                  </p:tgtEl>
                </p:cond>
              </p:prevCondLst>
              <p:nextCondLst>
                <p:cond delay="0" evt="onNext">
                  <p:tgtEl>
                    <p:sldTgt/>
                  </p:tgtEl>
                </p:cond>
              </p:nextCondLst>
            </p:seq>
          </p:childTnLst>
        </p:cTn>
      </p:par>
    </p:tnLst>
  </p:timing>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65"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000000"/>
                </a:solidFill>
                <a:latin typeface="Garamond"/>
                <a:ea typeface="DejaVu Sans"/>
              </a:rPr>
              <a:t>Компоненты</a:t>
            </a:r>
            <a:r>
              <a:rPr b="1" lang="ru-RU" sz="4400" strike="noStrike">
                <a:solidFill>
                  <a:srgbClr val="000000"/>
                </a:solidFill>
                <a:latin typeface="Arial"/>
                <a:ea typeface="DejaVu Sans"/>
              </a:rPr>
              <a:t> </a:t>
            </a:r>
            <a:r>
              <a:rPr b="1" lang="ru-RU" sz="4400" strike="noStrike">
                <a:solidFill>
                  <a:srgbClr val="000000"/>
                </a:solidFill>
                <a:latin typeface="Garamond"/>
                <a:ea typeface="DejaVu Sans"/>
              </a:rPr>
              <a:t>программы</a:t>
            </a:r>
            <a:endParaRPr/>
          </a:p>
        </p:txBody>
      </p:sp>
      <p:sp>
        <p:nvSpPr>
          <p:cNvPr id="866" name="CustomShape 2"/>
          <p:cNvSpPr/>
          <p:nvPr/>
        </p:nvSpPr>
        <p:spPr>
          <a:xfrm>
            <a:off x="457200" y="1600200"/>
            <a:ext cx="82288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b="1" lang="ru-RU" sz="4400" strike="noStrike">
                <a:solidFill>
                  <a:srgbClr val="e5e5ff"/>
                </a:solidFill>
                <a:latin typeface="Garamond"/>
                <a:ea typeface="DejaVu Sans"/>
              </a:rPr>
              <a:t>Образовательный блок</a:t>
            </a:r>
            <a:endParaRPr/>
          </a:p>
          <a:p>
            <a:pPr>
              <a:lnSpc>
                <a:spcPct val="100000"/>
              </a:lnSpc>
              <a:buSzPct val="70000"/>
              <a:buFont typeface="Wingdings" charset="2"/>
              <a:buChar char=""/>
            </a:pPr>
            <a:r>
              <a:rPr b="1" lang="ru-RU" sz="4400" strike="noStrike">
                <a:solidFill>
                  <a:srgbClr val="e5e5ff"/>
                </a:solidFill>
                <a:latin typeface="Garamond"/>
                <a:ea typeface="DejaVu Sans"/>
              </a:rPr>
              <a:t>Разработка программ</a:t>
            </a:r>
            <a:endParaRPr/>
          </a:p>
          <a:p>
            <a:pPr>
              <a:lnSpc>
                <a:spcPct val="100000"/>
              </a:lnSpc>
              <a:buSzPct val="70000"/>
              <a:buFont typeface="Wingdings" charset="2"/>
              <a:buChar char=""/>
            </a:pPr>
            <a:r>
              <a:rPr b="1" lang="ru-RU" sz="4400" strike="noStrike">
                <a:solidFill>
                  <a:srgbClr val="e5e5ff"/>
                </a:solidFill>
                <a:latin typeface="Garamond"/>
                <a:ea typeface="DejaVu Sans"/>
              </a:rPr>
              <a:t>Пробы  - программы в лечебных учреждениях </a:t>
            </a:r>
            <a:endParaRPr/>
          </a:p>
        </p:txBody>
      </p:sp>
    </p:spTree>
  </p:cSld>
  <p:timing>
    <p:tnLst>
      <p:par>
        <p:cTn id="359" dur="indefinite" restart="never" nodeType="tmRoot">
          <p:childTnLst>
            <p:seq>
              <p:cTn id="360"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02"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Деятельность фонда «Потерь нет»</a:t>
            </a:r>
            <a:endParaRPr/>
          </a:p>
        </p:txBody>
      </p:sp>
      <p:pic>
        <p:nvPicPr>
          <p:cNvPr id="603" name="Picture 2" descr=""/>
          <p:cNvPicPr/>
          <p:nvPr/>
        </p:nvPicPr>
        <p:blipFill>
          <a:blip r:embed="rId1"/>
          <a:stretch/>
        </p:blipFill>
        <p:spPr>
          <a:xfrm>
            <a:off x="179640" y="176400"/>
            <a:ext cx="1141920" cy="799200"/>
          </a:xfrm>
          <a:prstGeom prst="rect">
            <a:avLst/>
          </a:prstGeom>
          <a:ln>
            <a:noFill/>
          </a:ln>
        </p:spPr>
      </p:pic>
      <p:sp>
        <p:nvSpPr>
          <p:cNvPr id="604" name="Line 2"/>
          <p:cNvSpPr/>
          <p:nvPr/>
        </p:nvSpPr>
        <p:spPr>
          <a:xfrm>
            <a:off x="500040" y="1071360"/>
            <a:ext cx="7929360" cy="1440"/>
          </a:xfrm>
          <a:prstGeom prst="line">
            <a:avLst/>
          </a:prstGeom>
          <a:ln>
            <a:noFill/>
          </a:ln>
        </p:spPr>
      </p:sp>
      <p:sp>
        <p:nvSpPr>
          <p:cNvPr id="605" name="CustomShape 3"/>
          <p:cNvSpPr/>
          <p:nvPr/>
        </p:nvSpPr>
        <p:spPr>
          <a:xfrm>
            <a:off x="4341240" y="1143000"/>
            <a:ext cx="4801680" cy="2519280"/>
          </a:xfrm>
          <a:prstGeom prst="rect">
            <a:avLst/>
          </a:prstGeom>
          <a:noFill/>
          <a:ln>
            <a:noFill/>
          </a:ln>
        </p:spPr>
        <p:style>
          <a:lnRef idx="0"/>
          <a:fillRef idx="0"/>
          <a:effectRef idx="0"/>
          <a:fontRef idx="minor"/>
        </p:style>
        <p:txBody>
          <a:bodyPr lIns="90000" rIns="90000" tIns="45000" bIns="45000"/>
          <a:p>
            <a:pPr algn="ctr">
              <a:lnSpc>
                <a:spcPct val="100000"/>
              </a:lnSpc>
            </a:pPr>
            <a:endParaRPr/>
          </a:p>
          <a:p>
            <a:pPr algn="ctr">
              <a:lnSpc>
                <a:spcPct val="100000"/>
              </a:lnSpc>
            </a:pPr>
            <a:endParaRPr/>
          </a:p>
          <a:p>
            <a:pPr algn="ctr">
              <a:lnSpc>
                <a:spcPct val="100000"/>
              </a:lnSpc>
            </a:pPr>
            <a:r>
              <a:rPr b="1" lang="ru-RU" sz="2800" strike="noStrike">
                <a:solidFill>
                  <a:srgbClr val="000000"/>
                </a:solidFill>
                <a:latin typeface="Calibri"/>
                <a:ea typeface="DejaVu Sans"/>
              </a:rPr>
              <a:t>Проекты внутри отделения</a:t>
            </a:r>
            <a:endParaRPr/>
          </a:p>
          <a:p>
            <a:pPr algn="ctr">
              <a:lnSpc>
                <a:spcPct val="100000"/>
              </a:lnSpc>
            </a:pPr>
            <a:endParaRPr/>
          </a:p>
          <a:p>
            <a:pPr algn="ctr">
              <a:lnSpc>
                <a:spcPct val="100000"/>
              </a:lnSpc>
            </a:pPr>
            <a:endParaRPr/>
          </a:p>
        </p:txBody>
      </p:sp>
      <p:pic>
        <p:nvPicPr>
          <p:cNvPr id="606" name="Рисунок 7" descr=""/>
          <p:cNvPicPr/>
          <p:nvPr/>
        </p:nvPicPr>
        <p:blipFill>
          <a:blip r:embed="rId2"/>
          <a:stretch/>
        </p:blipFill>
        <p:spPr>
          <a:xfrm>
            <a:off x="4366440" y="3679920"/>
            <a:ext cx="4776480" cy="3182760"/>
          </a:xfrm>
          <a:prstGeom prst="rect">
            <a:avLst/>
          </a:prstGeom>
          <a:ln>
            <a:noFill/>
          </a:ln>
        </p:spPr>
      </p:pic>
      <p:pic>
        <p:nvPicPr>
          <p:cNvPr id="607" name="Рисунок 6" descr=""/>
          <p:cNvPicPr/>
          <p:nvPr/>
        </p:nvPicPr>
        <p:blipFill>
          <a:blip r:embed="rId3"/>
          <a:stretch/>
        </p:blipFill>
        <p:spPr>
          <a:xfrm>
            <a:off x="23760" y="1071720"/>
            <a:ext cx="4341600" cy="2892960"/>
          </a:xfrm>
          <a:prstGeom prst="rect">
            <a:avLst/>
          </a:prstGeom>
          <a:ln>
            <a:noFill/>
          </a:ln>
        </p:spPr>
      </p:pic>
      <p:sp>
        <p:nvSpPr>
          <p:cNvPr id="608" name="CustomShape 4"/>
          <p:cNvSpPr/>
          <p:nvPr/>
        </p:nvSpPr>
        <p:spPr>
          <a:xfrm>
            <a:off x="23760" y="3965400"/>
            <a:ext cx="4272480" cy="2858040"/>
          </a:xfrm>
          <a:prstGeom prst="rect">
            <a:avLst/>
          </a:prstGeom>
          <a:noFill/>
          <a:ln>
            <a:noFill/>
          </a:ln>
        </p:spPr>
        <p:style>
          <a:lnRef idx="0"/>
          <a:fillRef idx="0"/>
          <a:effectRef idx="0"/>
          <a:fontRef idx="minor"/>
        </p:style>
        <p:txBody>
          <a:bodyPr lIns="90000" rIns="90000" tIns="45000" bIns="45000"/>
          <a:p>
            <a:pPr algn="ctr">
              <a:lnSpc>
                <a:spcPct val="107000"/>
              </a:lnSpc>
            </a:pPr>
            <a:endParaRPr/>
          </a:p>
          <a:p>
            <a:pPr algn="ctr">
              <a:lnSpc>
                <a:spcPct val="107000"/>
              </a:lnSpc>
            </a:pPr>
            <a:r>
              <a:rPr lang="ru-RU" sz="2400" strike="noStrike">
                <a:solidFill>
                  <a:srgbClr val="000000"/>
                </a:solidFill>
                <a:latin typeface="Calibri"/>
                <a:ea typeface="Calibri"/>
              </a:rPr>
              <a:t>Психологическая поддержка детей и родителей,</a:t>
            </a:r>
            <a:endParaRPr/>
          </a:p>
          <a:p>
            <a:pPr algn="ctr">
              <a:lnSpc>
                <a:spcPct val="107000"/>
              </a:lnSpc>
            </a:pPr>
            <a:r>
              <a:rPr lang="ru-RU" sz="2400" strike="noStrike">
                <a:solidFill>
                  <a:srgbClr val="000000"/>
                </a:solidFill>
                <a:latin typeface="Calibri"/>
                <a:ea typeface="Calibri"/>
              </a:rPr>
              <a:t> </a:t>
            </a:r>
            <a:r>
              <a:rPr lang="ru-RU" sz="2400" strike="noStrike">
                <a:solidFill>
                  <a:srgbClr val="000000"/>
                </a:solidFill>
                <a:latin typeface="Calibri"/>
                <a:ea typeface="Calibri"/>
              </a:rPr>
              <a:t>попавших в сложную жизненную ситуацию</a:t>
            </a:r>
            <a:endParaRPr/>
          </a:p>
          <a:p>
            <a:pPr algn="ctr">
              <a:lnSpc>
                <a:spcPct val="107000"/>
              </a:lnSpc>
            </a:pPr>
            <a:endParaRPr/>
          </a:p>
        </p:txBody>
      </p:sp>
    </p:spTree>
  </p:cSld>
  <p:transition spd="slow">
    <p:fade/>
  </p:transition>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67"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000000"/>
                </a:solidFill>
                <a:latin typeface="Garamond"/>
                <a:ea typeface="DejaVu Sans"/>
              </a:rPr>
              <a:t>Зачем все это подросткам и старшеклассникам?</a:t>
            </a:r>
            <a:endParaRPr/>
          </a:p>
        </p:txBody>
      </p:sp>
      <p:sp>
        <p:nvSpPr>
          <p:cNvPr id="868" name="CustomShape 2"/>
          <p:cNvSpPr/>
          <p:nvPr/>
        </p:nvSpPr>
        <p:spPr>
          <a:xfrm>
            <a:off x="457200" y="1600200"/>
            <a:ext cx="82288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lang="ru-RU" sz="3200" strike="noStrike">
                <a:solidFill>
                  <a:srgbClr val="000000"/>
                </a:solidFill>
                <a:latin typeface="Garamond"/>
                <a:ea typeface="DejaVu Sans"/>
              </a:rPr>
              <a:t>Опыт ответственной деятельности</a:t>
            </a:r>
            <a:endParaRPr/>
          </a:p>
          <a:p>
            <a:pPr>
              <a:lnSpc>
                <a:spcPct val="100000"/>
              </a:lnSpc>
              <a:buSzPct val="70000"/>
              <a:buFont typeface="Wingdings" charset="2"/>
              <a:buChar char=""/>
            </a:pPr>
            <a:r>
              <a:rPr lang="ru-RU" sz="3200" strike="noStrike">
                <a:solidFill>
                  <a:srgbClr val="000000"/>
                </a:solidFill>
                <a:latin typeface="Garamond"/>
                <a:ea typeface="DejaVu Sans"/>
              </a:rPr>
              <a:t>Человек сам решает, что и как он будет делать</a:t>
            </a:r>
            <a:endParaRPr/>
          </a:p>
          <a:p>
            <a:pPr>
              <a:lnSpc>
                <a:spcPct val="100000"/>
              </a:lnSpc>
              <a:buSzPct val="70000"/>
              <a:buFont typeface="Wingdings" charset="2"/>
              <a:buChar char=""/>
            </a:pPr>
            <a:r>
              <a:rPr lang="ru-RU" sz="3200" strike="noStrike">
                <a:solidFill>
                  <a:srgbClr val="000000"/>
                </a:solidFill>
                <a:latin typeface="Garamond"/>
                <a:ea typeface="DejaVu Sans"/>
              </a:rPr>
              <a:t>Опыт осознанной деятельности подростков по поводу кого-то</a:t>
            </a:r>
            <a:endParaRPr/>
          </a:p>
          <a:p>
            <a:pPr>
              <a:lnSpc>
                <a:spcPct val="100000"/>
              </a:lnSpc>
              <a:buSzPct val="70000"/>
              <a:buFont typeface="Wingdings" charset="2"/>
              <a:buChar char=""/>
            </a:pPr>
            <a:r>
              <a:rPr lang="ru-RU" sz="3200" strike="noStrike">
                <a:solidFill>
                  <a:srgbClr val="000000"/>
                </a:solidFill>
                <a:latin typeface="Garamond"/>
                <a:ea typeface="DejaVu Sans"/>
              </a:rPr>
              <a:t>Развитие уверенности, самоорганизации, умения доказывать и отстаивать свою точку зрения, убеждать</a:t>
            </a:r>
            <a:endParaRPr/>
          </a:p>
          <a:p>
            <a:pPr>
              <a:lnSpc>
                <a:spcPct val="100000"/>
              </a:lnSpc>
              <a:buSzPct val="70000"/>
              <a:buFont typeface="Wingdings" charset="2"/>
              <a:buChar char=""/>
            </a:pPr>
            <a:r>
              <a:rPr lang="ru-RU" sz="3200" strike="noStrike">
                <a:solidFill>
                  <a:srgbClr val="000000"/>
                </a:solidFill>
                <a:latin typeface="Garamond"/>
                <a:ea typeface="DejaVu Sans"/>
              </a:rPr>
              <a:t>Навыки организаторской деятельности</a:t>
            </a:r>
            <a:endParaRPr/>
          </a:p>
        </p:txBody>
      </p:sp>
    </p:spTree>
  </p:cSld>
  <p:timing>
    <p:tnLst>
      <p:par>
        <p:cTn id="361" dur="indefinite" restart="never" nodeType="tmRoot">
          <p:childTnLst>
            <p:seq>
              <p:cTn id="362" nodeType="mainSeq"/>
              <p:prevCondLst>
                <p:cond delay="0" evt="onPrev">
                  <p:tgtEl>
                    <p:sldTgt/>
                  </p:tgtEl>
                </p:cond>
              </p:prevCondLst>
              <p:nextCondLst>
                <p:cond delay="0" evt="onNext">
                  <p:tgtEl>
                    <p:sldTgt/>
                  </p:tgtEl>
                </p:cond>
              </p:nextCondLst>
            </p:seq>
          </p:childTnLst>
        </p:cTn>
      </p:par>
    </p:tnLst>
  </p:timing>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69" name="CustomShape 1"/>
          <p:cNvSpPr/>
          <p:nvPr/>
        </p:nvSpPr>
        <p:spPr>
          <a:xfrm>
            <a:off x="468360" y="259920"/>
            <a:ext cx="8228880" cy="56124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600" strike="noStrike">
                <a:solidFill>
                  <a:srgbClr val="000000"/>
                </a:solidFill>
                <a:latin typeface="Garamond"/>
                <a:ea typeface="DejaVu Sans"/>
              </a:rPr>
              <a:t>Программы в больницах</a:t>
            </a:r>
            <a:endParaRPr/>
          </a:p>
        </p:txBody>
      </p:sp>
      <p:pic>
        <p:nvPicPr>
          <p:cNvPr id="870" name="Picture 2" descr=""/>
          <p:cNvPicPr/>
          <p:nvPr/>
        </p:nvPicPr>
        <p:blipFill>
          <a:blip r:embed="rId1"/>
          <a:stretch/>
        </p:blipFill>
        <p:spPr>
          <a:xfrm>
            <a:off x="1187280" y="1125360"/>
            <a:ext cx="1640880" cy="2185560"/>
          </a:xfrm>
          <a:prstGeom prst="rect">
            <a:avLst/>
          </a:prstGeom>
          <a:ln>
            <a:noFill/>
          </a:ln>
        </p:spPr>
      </p:pic>
      <p:pic>
        <p:nvPicPr>
          <p:cNvPr id="871" name="Picture 3" descr=""/>
          <p:cNvPicPr/>
          <p:nvPr/>
        </p:nvPicPr>
        <p:blipFill>
          <a:blip r:embed="rId2"/>
          <a:stretch/>
        </p:blipFill>
        <p:spPr>
          <a:xfrm>
            <a:off x="4500720" y="1125360"/>
            <a:ext cx="3156840" cy="2185560"/>
          </a:xfrm>
          <a:prstGeom prst="rect">
            <a:avLst/>
          </a:prstGeom>
          <a:ln>
            <a:noFill/>
          </a:ln>
        </p:spPr>
      </p:pic>
      <p:pic>
        <p:nvPicPr>
          <p:cNvPr id="872" name="Picture 4" descr=""/>
          <p:cNvPicPr/>
          <p:nvPr/>
        </p:nvPicPr>
        <p:blipFill>
          <a:blip r:embed="rId3"/>
          <a:stretch/>
        </p:blipFill>
        <p:spPr>
          <a:xfrm>
            <a:off x="1017720" y="3568680"/>
            <a:ext cx="3409200" cy="2556720"/>
          </a:xfrm>
          <a:prstGeom prst="rect">
            <a:avLst/>
          </a:prstGeom>
          <a:ln>
            <a:noFill/>
          </a:ln>
        </p:spPr>
      </p:pic>
      <p:pic>
        <p:nvPicPr>
          <p:cNvPr id="873" name="Picture 5" descr=""/>
          <p:cNvPicPr/>
          <p:nvPr/>
        </p:nvPicPr>
        <p:blipFill>
          <a:blip r:embed="rId4"/>
          <a:stretch/>
        </p:blipFill>
        <p:spPr>
          <a:xfrm>
            <a:off x="5024520" y="3500280"/>
            <a:ext cx="3940920" cy="2625120"/>
          </a:xfrm>
          <a:prstGeom prst="rect">
            <a:avLst/>
          </a:prstGeom>
          <a:ln>
            <a:noFill/>
          </a:ln>
        </p:spPr>
      </p:pic>
    </p:spTree>
  </p:cSld>
  <p:timing>
    <p:tnLst>
      <p:par>
        <p:cTn id="363" dur="indefinite" restart="never" nodeType="tmRoot">
          <p:childTnLst>
            <p:seq>
              <p:cTn id="364" nodeType="mainSeq"/>
              <p:prevCondLst>
                <p:cond delay="0" evt="onPrev">
                  <p:tgtEl>
                    <p:sldTgt/>
                  </p:tgtEl>
                </p:cond>
              </p:prevCondLst>
              <p:nextCondLst>
                <p:cond delay="0" evt="onNext">
                  <p:tgtEl>
                    <p:sldTgt/>
                  </p:tgtEl>
                </p:cond>
              </p:nextCondLst>
            </p:seq>
          </p:childTnLst>
        </p:cTn>
      </p:par>
    </p:tnLst>
  </p:timing>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74" name="CustomShape 1"/>
          <p:cNvSpPr/>
          <p:nvPr/>
        </p:nvSpPr>
        <p:spPr>
          <a:xfrm>
            <a:off x="468360" y="260280"/>
            <a:ext cx="8228880" cy="6343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600" strike="noStrike">
                <a:solidFill>
                  <a:srgbClr val="000000"/>
                </a:solidFill>
                <a:latin typeface="Garamond"/>
                <a:ea typeface="DejaVu Sans"/>
              </a:rPr>
              <a:t>Программы в больницах</a:t>
            </a:r>
            <a:endParaRPr/>
          </a:p>
        </p:txBody>
      </p:sp>
      <p:pic>
        <p:nvPicPr>
          <p:cNvPr id="875" name="Picture 2" descr=""/>
          <p:cNvPicPr/>
          <p:nvPr/>
        </p:nvPicPr>
        <p:blipFill>
          <a:blip r:embed="rId1"/>
          <a:stretch/>
        </p:blipFill>
        <p:spPr>
          <a:xfrm>
            <a:off x="900000" y="1197000"/>
            <a:ext cx="3280680" cy="2185200"/>
          </a:xfrm>
          <a:prstGeom prst="rect">
            <a:avLst/>
          </a:prstGeom>
          <a:ln>
            <a:noFill/>
          </a:ln>
        </p:spPr>
      </p:pic>
      <p:pic>
        <p:nvPicPr>
          <p:cNvPr id="876" name="Picture 5" descr=""/>
          <p:cNvPicPr/>
          <p:nvPr/>
        </p:nvPicPr>
        <p:blipFill>
          <a:blip r:embed="rId2"/>
          <a:stretch/>
        </p:blipFill>
        <p:spPr>
          <a:xfrm>
            <a:off x="4572000" y="1125360"/>
            <a:ext cx="3815640" cy="2540880"/>
          </a:xfrm>
          <a:prstGeom prst="rect">
            <a:avLst/>
          </a:prstGeom>
          <a:ln>
            <a:noFill/>
          </a:ln>
        </p:spPr>
      </p:pic>
      <p:pic>
        <p:nvPicPr>
          <p:cNvPr id="877" name="Picture 6" descr=""/>
          <p:cNvPicPr/>
          <p:nvPr/>
        </p:nvPicPr>
        <p:blipFill>
          <a:blip r:embed="rId3"/>
          <a:stretch/>
        </p:blipFill>
        <p:spPr>
          <a:xfrm>
            <a:off x="235080" y="3938760"/>
            <a:ext cx="3883680" cy="2585160"/>
          </a:xfrm>
          <a:prstGeom prst="rect">
            <a:avLst/>
          </a:prstGeom>
          <a:ln>
            <a:noFill/>
          </a:ln>
        </p:spPr>
      </p:pic>
      <p:pic>
        <p:nvPicPr>
          <p:cNvPr id="878" name="Picture 7" descr=""/>
          <p:cNvPicPr/>
          <p:nvPr/>
        </p:nvPicPr>
        <p:blipFill>
          <a:blip r:embed="rId4"/>
          <a:stretch/>
        </p:blipFill>
        <p:spPr>
          <a:xfrm>
            <a:off x="5024520" y="3938760"/>
            <a:ext cx="3776040" cy="2513880"/>
          </a:xfrm>
          <a:prstGeom prst="rect">
            <a:avLst/>
          </a:prstGeom>
          <a:ln>
            <a:noFill/>
          </a:ln>
        </p:spPr>
      </p:pic>
    </p:spTree>
  </p:cSld>
  <p:timing>
    <p:tnLst>
      <p:par>
        <p:cTn id="365" dur="indefinite" restart="never" nodeType="tmRoot">
          <p:childTnLst>
            <p:seq>
              <p:cTn id="366" nodeType="mainSeq"/>
              <p:prevCondLst>
                <p:cond delay="0" evt="onPrev">
                  <p:tgtEl>
                    <p:sldTgt/>
                  </p:tgtEl>
                </p:cond>
              </p:prevCondLst>
              <p:nextCondLst>
                <p:cond delay="0" evt="onNext">
                  <p:tgtEl>
                    <p:sldTgt/>
                  </p:tgtEl>
                </p:cond>
              </p:nextCondLst>
            </p:seq>
          </p:childTnLst>
        </p:cTn>
      </p:par>
    </p:tnLst>
  </p:timing>
</p:sld>
</file>

<file path=ppt/slides/slide4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79" name="Picture 2" descr=""/>
          <p:cNvPicPr/>
          <p:nvPr/>
        </p:nvPicPr>
        <p:blipFill>
          <a:blip r:embed="rId1"/>
          <a:stretch/>
        </p:blipFill>
        <p:spPr>
          <a:xfrm>
            <a:off x="971640" y="1125360"/>
            <a:ext cx="2399400" cy="1798200"/>
          </a:xfrm>
          <a:prstGeom prst="rect">
            <a:avLst/>
          </a:prstGeom>
          <a:ln>
            <a:noFill/>
          </a:ln>
        </p:spPr>
      </p:pic>
      <p:sp>
        <p:nvSpPr>
          <p:cNvPr id="880" name="CustomShape 1"/>
          <p:cNvSpPr/>
          <p:nvPr/>
        </p:nvSpPr>
        <p:spPr>
          <a:xfrm>
            <a:off x="457200" y="274680"/>
            <a:ext cx="8228880" cy="7056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600" strike="noStrike">
                <a:solidFill>
                  <a:srgbClr val="000000"/>
                </a:solidFill>
                <a:latin typeface="Garamond"/>
                <a:ea typeface="DejaVu Sans"/>
              </a:rPr>
              <a:t>Программы в больницах</a:t>
            </a:r>
            <a:endParaRPr/>
          </a:p>
        </p:txBody>
      </p:sp>
      <p:pic>
        <p:nvPicPr>
          <p:cNvPr id="881" name="Picture 3" descr=""/>
          <p:cNvPicPr/>
          <p:nvPr/>
        </p:nvPicPr>
        <p:blipFill>
          <a:blip r:embed="rId2"/>
          <a:stretch/>
        </p:blipFill>
        <p:spPr>
          <a:xfrm>
            <a:off x="5472000" y="1413000"/>
            <a:ext cx="3060000" cy="2294640"/>
          </a:xfrm>
          <a:prstGeom prst="rect">
            <a:avLst/>
          </a:prstGeom>
          <a:ln>
            <a:noFill/>
          </a:ln>
        </p:spPr>
      </p:pic>
      <p:pic>
        <p:nvPicPr>
          <p:cNvPr id="882" name="Picture 4" descr=""/>
          <p:cNvPicPr/>
          <p:nvPr/>
        </p:nvPicPr>
        <p:blipFill>
          <a:blip r:embed="rId3"/>
          <a:stretch/>
        </p:blipFill>
        <p:spPr>
          <a:xfrm>
            <a:off x="684360" y="3645000"/>
            <a:ext cx="2121480" cy="2831400"/>
          </a:xfrm>
          <a:prstGeom prst="rect">
            <a:avLst/>
          </a:prstGeom>
          <a:ln>
            <a:noFill/>
          </a:ln>
        </p:spPr>
      </p:pic>
      <p:pic>
        <p:nvPicPr>
          <p:cNvPr id="883" name="Picture 5" descr=""/>
          <p:cNvPicPr/>
          <p:nvPr/>
        </p:nvPicPr>
        <p:blipFill>
          <a:blip r:embed="rId4"/>
          <a:stretch/>
        </p:blipFill>
        <p:spPr>
          <a:xfrm>
            <a:off x="2556000" y="2565360"/>
            <a:ext cx="2915280" cy="1942560"/>
          </a:xfrm>
          <a:prstGeom prst="rect">
            <a:avLst/>
          </a:prstGeom>
          <a:ln>
            <a:noFill/>
          </a:ln>
        </p:spPr>
      </p:pic>
      <p:pic>
        <p:nvPicPr>
          <p:cNvPr id="884" name="Picture 6" descr=""/>
          <p:cNvPicPr/>
          <p:nvPr/>
        </p:nvPicPr>
        <p:blipFill>
          <a:blip r:embed="rId5"/>
          <a:stretch/>
        </p:blipFill>
        <p:spPr>
          <a:xfrm>
            <a:off x="5292720" y="4292640"/>
            <a:ext cx="3345840" cy="2231280"/>
          </a:xfrm>
          <a:prstGeom prst="rect">
            <a:avLst/>
          </a:prstGeom>
          <a:ln>
            <a:noFill/>
          </a:ln>
        </p:spPr>
      </p:pic>
    </p:spTree>
  </p:cSld>
  <p:timing>
    <p:tnLst>
      <p:par>
        <p:cTn id="367" dur="indefinite" restart="never" nodeType="tmRoot">
          <p:childTnLst>
            <p:seq>
              <p:cTn id="368" nodeType="mainSeq"/>
              <p:prevCondLst>
                <p:cond delay="0" evt="onPrev">
                  <p:tgtEl>
                    <p:sldTgt/>
                  </p:tgtEl>
                </p:cond>
              </p:prevCondLst>
              <p:nextCondLst>
                <p:cond delay="0" evt="onNext">
                  <p:tgtEl>
                    <p:sldTgt/>
                  </p:tgtEl>
                </p:cond>
              </p:nextCondLst>
            </p:seq>
          </p:childTnLst>
        </p:cTn>
      </p:par>
    </p:tnLst>
  </p:timing>
</p:sld>
</file>

<file path=ppt/slides/slide4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85" name="CustomShape 1"/>
          <p:cNvSpPr/>
          <p:nvPr/>
        </p:nvSpPr>
        <p:spPr>
          <a:xfrm>
            <a:off x="457200" y="274680"/>
            <a:ext cx="8228880" cy="9216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000000"/>
                </a:solidFill>
                <a:latin typeface="Garamond"/>
                <a:ea typeface="DejaVu Sans"/>
              </a:rPr>
              <a:t>Мотивирующие компоненты</a:t>
            </a:r>
            <a:endParaRPr/>
          </a:p>
        </p:txBody>
      </p:sp>
      <p:sp>
        <p:nvSpPr>
          <p:cNvPr id="886" name="CustomShape 2"/>
          <p:cNvSpPr/>
          <p:nvPr/>
        </p:nvSpPr>
        <p:spPr>
          <a:xfrm>
            <a:off x="468360" y="1341360"/>
            <a:ext cx="82288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lang="ru-RU" sz="3200" strike="noStrike">
                <a:solidFill>
                  <a:srgbClr val="000000"/>
                </a:solidFill>
                <a:latin typeface="Garamond"/>
                <a:ea typeface="DejaVu Sans"/>
              </a:rPr>
              <a:t>ситуация психологического комфорта в коллективе Школы аниматоров</a:t>
            </a:r>
            <a:endParaRPr/>
          </a:p>
          <a:p>
            <a:pPr>
              <a:lnSpc>
                <a:spcPct val="100000"/>
              </a:lnSpc>
              <a:buSzPct val="70000"/>
              <a:buFont typeface="Wingdings" charset="2"/>
              <a:buChar char=""/>
            </a:pPr>
            <a:r>
              <a:rPr lang="ru-RU" sz="3200" strike="noStrike">
                <a:solidFill>
                  <a:srgbClr val="000000"/>
                </a:solidFill>
                <a:latin typeface="Garamond"/>
                <a:ea typeface="DejaVu Sans"/>
              </a:rPr>
              <a:t>занятия на равных, опытные учат новеньких</a:t>
            </a:r>
            <a:endParaRPr/>
          </a:p>
          <a:p>
            <a:pPr>
              <a:lnSpc>
                <a:spcPct val="100000"/>
              </a:lnSpc>
              <a:buSzPct val="70000"/>
              <a:buFont typeface="Wingdings" charset="2"/>
              <a:buChar char=""/>
            </a:pPr>
            <a:r>
              <a:rPr lang="ru-RU" sz="3200" strike="noStrike">
                <a:solidFill>
                  <a:srgbClr val="000000"/>
                </a:solidFill>
                <a:latin typeface="Garamond"/>
                <a:ea typeface="DejaVu Sans"/>
              </a:rPr>
              <a:t>собственные мероприятия коллектива</a:t>
            </a:r>
            <a:endParaRPr/>
          </a:p>
          <a:p>
            <a:pPr>
              <a:lnSpc>
                <a:spcPct val="100000"/>
              </a:lnSpc>
              <a:buSzPct val="70000"/>
              <a:buFont typeface="Wingdings" charset="2"/>
              <a:buChar char=""/>
            </a:pPr>
            <a:r>
              <a:rPr lang="ru-RU" sz="3200" strike="noStrike">
                <a:solidFill>
                  <a:srgbClr val="000000"/>
                </a:solidFill>
                <a:latin typeface="Garamond"/>
                <a:ea typeface="DejaVu Sans"/>
              </a:rPr>
              <a:t>мотиваторы о значимости деятельности</a:t>
            </a:r>
            <a:endParaRPr/>
          </a:p>
          <a:p>
            <a:pPr>
              <a:lnSpc>
                <a:spcPct val="100000"/>
              </a:lnSpc>
              <a:buSzPct val="70000"/>
              <a:buFont typeface="Wingdings" charset="2"/>
              <a:buChar char=""/>
            </a:pPr>
            <a:r>
              <a:rPr lang="ru-RU" sz="3200" strike="noStrike">
                <a:solidFill>
                  <a:srgbClr val="000000"/>
                </a:solidFill>
                <a:latin typeface="Garamond"/>
                <a:ea typeface="DejaVu Sans"/>
              </a:rPr>
              <a:t>очевидность результата </a:t>
            </a:r>
            <a:endParaRPr/>
          </a:p>
          <a:p>
            <a:pPr>
              <a:lnSpc>
                <a:spcPct val="100000"/>
              </a:lnSpc>
              <a:buSzPct val="70000"/>
              <a:buFont typeface="Wingdings" charset="2"/>
              <a:buChar char=""/>
            </a:pPr>
            <a:r>
              <a:rPr lang="ru-RU" sz="3200" strike="noStrike">
                <a:solidFill>
                  <a:srgbClr val="000000"/>
                </a:solidFill>
                <a:latin typeface="Garamond"/>
                <a:ea typeface="DejaVu Sans"/>
              </a:rPr>
              <a:t>значимость для окружающих подчеркивается</a:t>
            </a:r>
            <a:endParaRPr/>
          </a:p>
          <a:p>
            <a:pPr>
              <a:lnSpc>
                <a:spcPct val="100000"/>
              </a:lnSpc>
              <a:buSzPct val="70000"/>
              <a:buFont typeface="Wingdings" charset="2"/>
              <a:buChar char=""/>
            </a:pPr>
            <a:r>
              <a:rPr lang="ru-RU" sz="3200" strike="noStrike">
                <a:solidFill>
                  <a:srgbClr val="000000"/>
                </a:solidFill>
                <a:latin typeface="Garamond"/>
                <a:ea typeface="DejaVu Sans"/>
              </a:rPr>
              <a:t>различные бонусы</a:t>
            </a:r>
            <a:endParaRPr/>
          </a:p>
          <a:p>
            <a:pPr>
              <a:lnSpc>
                <a:spcPct val="100000"/>
              </a:lnSpc>
            </a:pPr>
            <a:endParaRPr/>
          </a:p>
        </p:txBody>
      </p:sp>
    </p:spTree>
  </p:cSld>
  <p:timing>
    <p:tnLst>
      <p:par>
        <p:cTn id="369" dur="indefinite" restart="never" nodeType="tmRoot">
          <p:childTnLst>
            <p:seq>
              <p:cTn id="370" nodeType="mainSeq"/>
              <p:prevCondLst>
                <p:cond delay="0" evt="onPrev">
                  <p:tgtEl>
                    <p:sldTgt/>
                  </p:tgtEl>
                </p:cond>
              </p:prevCondLst>
              <p:nextCondLst>
                <p:cond delay="0" evt="onNext">
                  <p:tgtEl>
                    <p:sldTgt/>
                  </p:tgtEl>
                </p:cond>
              </p:nextCondLst>
            </p:seq>
          </p:childTnLst>
        </p:cTn>
      </p:par>
    </p:tnLst>
  </p:timing>
</p:sld>
</file>

<file path=ppt/slides/slide4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87" name="CustomShape 1"/>
          <p:cNvSpPr/>
          <p:nvPr/>
        </p:nvSpPr>
        <p:spPr>
          <a:xfrm>
            <a:off x="457200" y="274320"/>
            <a:ext cx="8228880" cy="77724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4400" strike="noStrike">
                <a:solidFill>
                  <a:srgbClr val="000000"/>
                </a:solidFill>
                <a:latin typeface="Garamond"/>
                <a:ea typeface="DejaVu Sans"/>
              </a:rPr>
              <a:t>Свои праздники</a:t>
            </a:r>
            <a:endParaRPr/>
          </a:p>
        </p:txBody>
      </p:sp>
      <p:pic>
        <p:nvPicPr>
          <p:cNvPr id="888" name="Picture 3" descr=""/>
          <p:cNvPicPr/>
          <p:nvPr/>
        </p:nvPicPr>
        <p:blipFill>
          <a:blip r:embed="rId1"/>
          <a:stretch/>
        </p:blipFill>
        <p:spPr>
          <a:xfrm>
            <a:off x="468360" y="981000"/>
            <a:ext cx="3739320" cy="2804400"/>
          </a:xfrm>
          <a:prstGeom prst="rect">
            <a:avLst/>
          </a:prstGeom>
          <a:ln>
            <a:noFill/>
          </a:ln>
        </p:spPr>
      </p:pic>
      <p:pic>
        <p:nvPicPr>
          <p:cNvPr id="889" name="Picture 4" descr=""/>
          <p:cNvPicPr/>
          <p:nvPr/>
        </p:nvPicPr>
        <p:blipFill>
          <a:blip r:embed="rId2"/>
          <a:stretch/>
        </p:blipFill>
        <p:spPr>
          <a:xfrm>
            <a:off x="5208480" y="3938760"/>
            <a:ext cx="3449160" cy="2585160"/>
          </a:xfrm>
          <a:prstGeom prst="rect">
            <a:avLst/>
          </a:prstGeom>
          <a:ln>
            <a:noFill/>
          </a:ln>
        </p:spPr>
      </p:pic>
      <p:pic>
        <p:nvPicPr>
          <p:cNvPr id="890" name="Picture 5" descr=""/>
          <p:cNvPicPr/>
          <p:nvPr/>
        </p:nvPicPr>
        <p:blipFill>
          <a:blip r:embed="rId3"/>
          <a:stretch/>
        </p:blipFill>
        <p:spPr>
          <a:xfrm>
            <a:off x="1655640" y="3938760"/>
            <a:ext cx="1978920" cy="2639160"/>
          </a:xfrm>
          <a:prstGeom prst="rect">
            <a:avLst/>
          </a:prstGeom>
          <a:ln>
            <a:noFill/>
          </a:ln>
        </p:spPr>
      </p:pic>
      <p:pic>
        <p:nvPicPr>
          <p:cNvPr id="891" name="Picture 6" descr=""/>
          <p:cNvPicPr/>
          <p:nvPr/>
        </p:nvPicPr>
        <p:blipFill>
          <a:blip r:embed="rId4"/>
          <a:stretch/>
        </p:blipFill>
        <p:spPr>
          <a:xfrm>
            <a:off x="4476600" y="981000"/>
            <a:ext cx="3585600" cy="2688480"/>
          </a:xfrm>
          <a:prstGeom prst="rect">
            <a:avLst/>
          </a:prstGeom>
          <a:ln>
            <a:noFill/>
          </a:ln>
        </p:spPr>
      </p:pic>
    </p:spTree>
  </p:cSld>
  <p:timing>
    <p:tnLst>
      <p:par>
        <p:cTn id="371" dur="indefinite" restart="never" nodeType="tmRoot">
          <p:childTnLst>
            <p:seq>
              <p:cTn id="372" nodeType="mainSeq"/>
              <p:prevCondLst>
                <p:cond delay="0" evt="onPrev">
                  <p:tgtEl>
                    <p:sldTgt/>
                  </p:tgtEl>
                </p:cond>
              </p:prevCondLst>
              <p:nextCondLst>
                <p:cond delay="0" evt="onNext">
                  <p:tgtEl>
                    <p:sldTgt/>
                  </p:tgtEl>
                </p:cond>
              </p:nextCondLst>
            </p:seq>
          </p:childTnLst>
        </p:cTn>
      </p:par>
    </p:tnLst>
  </p:timing>
</p:sld>
</file>

<file path=ppt/slides/slide4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92" name="CustomShape 1"/>
          <p:cNvSpPr/>
          <p:nvPr/>
        </p:nvSpPr>
        <p:spPr>
          <a:xfrm>
            <a:off x="457200" y="274320"/>
            <a:ext cx="8228880" cy="11422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3600" strike="noStrike">
                <a:solidFill>
                  <a:srgbClr val="000000"/>
                </a:solidFill>
                <a:latin typeface="Garamond"/>
                <a:ea typeface="DejaVu Sans"/>
              </a:rPr>
              <a:t>За период</a:t>
            </a:r>
            <a:r>
              <a:rPr b="1" lang="ru-RU" sz="4400" strike="noStrike">
                <a:solidFill>
                  <a:srgbClr val="000000"/>
                </a:solidFill>
                <a:latin typeface="Arial"/>
                <a:ea typeface="DejaVu Sans"/>
              </a:rPr>
              <a:t> </a:t>
            </a:r>
            <a:r>
              <a:rPr b="1" lang="ru-RU" sz="3600" strike="noStrike">
                <a:solidFill>
                  <a:srgbClr val="000000"/>
                </a:solidFill>
                <a:latin typeface="Garamond"/>
                <a:ea typeface="DejaVu Sans"/>
              </a:rPr>
              <a:t>2008 – 2015 года</a:t>
            </a:r>
            <a:endParaRPr/>
          </a:p>
        </p:txBody>
      </p:sp>
      <p:sp>
        <p:nvSpPr>
          <p:cNvPr id="893" name="CustomShape 2"/>
          <p:cNvSpPr/>
          <p:nvPr/>
        </p:nvSpPr>
        <p:spPr>
          <a:xfrm>
            <a:off x="468360" y="1483920"/>
            <a:ext cx="8228880" cy="4752360"/>
          </a:xfrm>
          <a:prstGeom prst="rect">
            <a:avLst/>
          </a:prstGeom>
          <a:noFill/>
          <a:ln>
            <a:noFill/>
          </a:ln>
        </p:spPr>
        <p:style>
          <a:lnRef idx="0"/>
          <a:fillRef idx="0"/>
          <a:effectRef idx="0"/>
          <a:fontRef idx="minor"/>
        </p:style>
        <p:txBody>
          <a:bodyPr lIns="90000" rIns="90000" tIns="45000" bIns="45000"/>
          <a:p>
            <a:pPr>
              <a:lnSpc>
                <a:spcPct val="100000"/>
              </a:lnSpc>
              <a:buSzPct val="70000"/>
              <a:buFont typeface="Wingdings" charset="2"/>
              <a:buChar char=""/>
            </a:pPr>
            <a:r>
              <a:rPr b="1" lang="ru-RU" sz="3600" strike="noStrike">
                <a:solidFill>
                  <a:srgbClr val="e5e5ff"/>
                </a:solidFill>
                <a:latin typeface="Garamond"/>
                <a:ea typeface="DejaVu Sans"/>
              </a:rPr>
              <a:t>Награждены поездкой на Кремлевскую елку Президента РФ – 7 человек</a:t>
            </a:r>
            <a:endParaRPr/>
          </a:p>
          <a:p>
            <a:pPr>
              <a:lnSpc>
                <a:spcPct val="100000"/>
              </a:lnSpc>
              <a:buSzPct val="70000"/>
              <a:buFont typeface="Wingdings" charset="2"/>
              <a:buChar char=""/>
            </a:pPr>
            <a:r>
              <a:rPr b="1" lang="ru-RU" sz="3600" strike="noStrike">
                <a:solidFill>
                  <a:srgbClr val="e5e5ff"/>
                </a:solidFill>
                <a:latin typeface="Garamond"/>
                <a:ea typeface="DejaVu Sans"/>
              </a:rPr>
              <a:t>Награждены путевками в ВДЦ «Орленок» - 3 человека</a:t>
            </a:r>
            <a:endParaRPr/>
          </a:p>
          <a:p>
            <a:pPr>
              <a:lnSpc>
                <a:spcPct val="100000"/>
              </a:lnSpc>
              <a:buSzPct val="70000"/>
              <a:buFont typeface="Wingdings" charset="2"/>
              <a:buChar char=""/>
            </a:pPr>
            <a:r>
              <a:rPr b="1" lang="ru-RU" sz="3600" strike="noStrike">
                <a:solidFill>
                  <a:srgbClr val="e5e5ff"/>
                </a:solidFill>
                <a:latin typeface="Garamond"/>
                <a:ea typeface="DejaVu Sans"/>
              </a:rPr>
              <a:t>Награждены путевками в ВДЦ «Океан» - 5 человек (2010 год), </a:t>
            </a:r>
            <a:r>
              <a:rPr b="1" lang="ru-RU" sz="3600" strike="noStrike">
                <a:solidFill>
                  <a:srgbClr val="e5e5ff"/>
                </a:solidFill>
                <a:latin typeface="Arial"/>
                <a:ea typeface="DejaVu Sans"/>
              </a:rPr>
              <a:t>	</a:t>
            </a:r>
            <a:r>
              <a:rPr b="1" lang="ru-RU" sz="3600" strike="noStrike">
                <a:solidFill>
                  <a:srgbClr val="e5e5ff"/>
                </a:solidFill>
                <a:latin typeface="Arial"/>
                <a:ea typeface="DejaVu Sans"/>
              </a:rPr>
              <a:t>	</a:t>
            </a:r>
            <a:r>
              <a:rPr b="1" lang="ru-RU" sz="3600" strike="noStrike">
                <a:solidFill>
                  <a:srgbClr val="e5e5ff"/>
                </a:solidFill>
                <a:latin typeface="Garamond"/>
                <a:ea typeface="DejaVu Sans"/>
              </a:rPr>
              <a:t>37 человек (2011 – 2015 год)</a:t>
            </a:r>
            <a:endParaRPr/>
          </a:p>
        </p:txBody>
      </p:sp>
    </p:spTree>
  </p:cSld>
  <p:timing>
    <p:tnLst>
      <p:par>
        <p:cTn id="373" dur="indefinite" restart="never" nodeType="tmRoot">
          <p:childTnLst>
            <p:seq>
              <p:cTn id="374" nodeType="mainSeq"/>
              <p:prevCondLst>
                <p:cond delay="0" evt="onPrev">
                  <p:tgtEl>
                    <p:sldTgt/>
                  </p:tgtEl>
                </p:cond>
              </p:prevCondLst>
              <p:nextCondLst>
                <p:cond delay="0" evt="onNext">
                  <p:tgtEl>
                    <p:sldTgt/>
                  </p:tgtEl>
                </p:cond>
              </p:nextCondLst>
            </p:seq>
          </p:childTnLst>
        </p:cTn>
      </p:par>
    </p:tnLst>
  </p:timing>
</p:sld>
</file>

<file path=ppt/slides/slide4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94" name="Picture 2" descr=""/>
          <p:cNvPicPr/>
          <p:nvPr/>
        </p:nvPicPr>
        <p:blipFill>
          <a:blip r:embed="rId1"/>
          <a:stretch/>
        </p:blipFill>
        <p:spPr>
          <a:xfrm>
            <a:off x="928800" y="785880"/>
            <a:ext cx="2913840" cy="2185200"/>
          </a:xfrm>
          <a:prstGeom prst="rect">
            <a:avLst/>
          </a:prstGeom>
          <a:ln>
            <a:noFill/>
          </a:ln>
        </p:spPr>
      </p:pic>
      <p:pic>
        <p:nvPicPr>
          <p:cNvPr id="895" name="Picture 3" descr=""/>
          <p:cNvPicPr/>
          <p:nvPr/>
        </p:nvPicPr>
        <p:blipFill>
          <a:blip r:embed="rId2"/>
          <a:stretch/>
        </p:blipFill>
        <p:spPr>
          <a:xfrm>
            <a:off x="4456080" y="571680"/>
            <a:ext cx="3950640" cy="2642400"/>
          </a:xfrm>
          <a:prstGeom prst="rect">
            <a:avLst/>
          </a:prstGeom>
          <a:ln>
            <a:noFill/>
          </a:ln>
        </p:spPr>
      </p:pic>
      <p:pic>
        <p:nvPicPr>
          <p:cNvPr id="896" name="Picture 4" descr=""/>
          <p:cNvPicPr/>
          <p:nvPr/>
        </p:nvPicPr>
        <p:blipFill>
          <a:blip r:embed="rId3"/>
          <a:stretch/>
        </p:blipFill>
        <p:spPr>
          <a:xfrm>
            <a:off x="1500120" y="3214800"/>
            <a:ext cx="2214000" cy="2952000"/>
          </a:xfrm>
          <a:prstGeom prst="rect">
            <a:avLst/>
          </a:prstGeom>
          <a:ln>
            <a:noFill/>
          </a:ln>
        </p:spPr>
      </p:pic>
      <p:pic>
        <p:nvPicPr>
          <p:cNvPr id="897" name="Picture 5" descr=""/>
          <p:cNvPicPr/>
          <p:nvPr/>
        </p:nvPicPr>
        <p:blipFill>
          <a:blip r:embed="rId4"/>
          <a:stretch/>
        </p:blipFill>
        <p:spPr>
          <a:xfrm>
            <a:off x="4143240" y="3429000"/>
            <a:ext cx="3928320" cy="2945520"/>
          </a:xfrm>
          <a:prstGeom prst="rect">
            <a:avLst/>
          </a:prstGeom>
          <a:ln>
            <a:noFill/>
          </a:ln>
        </p:spPr>
      </p:pic>
    </p:spTree>
  </p:cSld>
  <p:timing>
    <p:tnLst>
      <p:par>
        <p:cTn id="375" dur="indefinite" restart="never" nodeType="tmRoot">
          <p:childTnLst>
            <p:seq>
              <p:cTn id="376" nodeType="mainSeq"/>
              <p:prevCondLst>
                <p:cond delay="0" evt="onPrev">
                  <p:tgtEl>
                    <p:sldTgt/>
                  </p:tgtEl>
                </p:cond>
              </p:prevCondLst>
              <p:nextCondLst>
                <p:cond delay="0" evt="onNext">
                  <p:tgtEl>
                    <p:sldTgt/>
                  </p:tgtEl>
                </p:cond>
              </p:nextCondLst>
            </p:seq>
          </p:childTnLst>
        </p:cTn>
      </p:par>
    </p:tnLst>
  </p:timing>
</p:sld>
</file>

<file path=ppt/slides/slide4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98" name="Picture 3" descr=""/>
          <p:cNvPicPr/>
          <p:nvPr/>
        </p:nvPicPr>
        <p:blipFill>
          <a:blip r:embed="rId1"/>
          <a:stretch/>
        </p:blipFill>
        <p:spPr>
          <a:xfrm>
            <a:off x="4714920" y="714240"/>
            <a:ext cx="3618720" cy="2714040"/>
          </a:xfrm>
          <a:prstGeom prst="rect">
            <a:avLst/>
          </a:prstGeom>
          <a:ln>
            <a:noFill/>
          </a:ln>
        </p:spPr>
      </p:pic>
      <p:pic>
        <p:nvPicPr>
          <p:cNvPr id="899" name="Picture 4" descr=""/>
          <p:cNvPicPr/>
          <p:nvPr/>
        </p:nvPicPr>
        <p:blipFill>
          <a:blip r:embed="rId2"/>
          <a:stretch/>
        </p:blipFill>
        <p:spPr>
          <a:xfrm>
            <a:off x="539640" y="3429000"/>
            <a:ext cx="3618720" cy="2714040"/>
          </a:xfrm>
          <a:prstGeom prst="rect">
            <a:avLst/>
          </a:prstGeom>
          <a:ln>
            <a:noFill/>
          </a:ln>
        </p:spPr>
      </p:pic>
      <p:pic>
        <p:nvPicPr>
          <p:cNvPr id="900" name="Picture 5" descr=""/>
          <p:cNvPicPr/>
          <p:nvPr/>
        </p:nvPicPr>
        <p:blipFill>
          <a:blip r:embed="rId3"/>
          <a:stretch/>
        </p:blipFill>
        <p:spPr>
          <a:xfrm>
            <a:off x="4572000" y="3500280"/>
            <a:ext cx="4056840" cy="2714040"/>
          </a:xfrm>
          <a:prstGeom prst="rect">
            <a:avLst/>
          </a:prstGeom>
          <a:ln>
            <a:noFill/>
          </a:ln>
        </p:spPr>
      </p:pic>
      <p:pic>
        <p:nvPicPr>
          <p:cNvPr id="901" name="Picture 7" descr=""/>
          <p:cNvPicPr/>
          <p:nvPr/>
        </p:nvPicPr>
        <p:blipFill>
          <a:blip r:embed="rId4"/>
          <a:stretch/>
        </p:blipFill>
        <p:spPr>
          <a:xfrm>
            <a:off x="900000" y="620640"/>
            <a:ext cx="3417120" cy="2563200"/>
          </a:xfrm>
          <a:prstGeom prst="rect">
            <a:avLst/>
          </a:prstGeom>
          <a:ln>
            <a:noFill/>
          </a:ln>
        </p:spPr>
      </p:pic>
    </p:spTree>
  </p:cSld>
  <p:timing>
    <p:tnLst>
      <p:par>
        <p:cTn id="377" dur="indefinite" restart="never" nodeType="tmRoot">
          <p:childTnLst>
            <p:seq>
              <p:cTn id="378" nodeType="mainSeq"/>
              <p:prevCondLst>
                <p:cond delay="0" evt="onPrev">
                  <p:tgtEl>
                    <p:sldTgt/>
                  </p:tgtEl>
                </p:cond>
              </p:prevCondLst>
              <p:nextCondLst>
                <p:cond delay="0" evt="onNext">
                  <p:tgtEl>
                    <p:sldTgt/>
                  </p:tgtEl>
                </p:cond>
              </p:nextCondLst>
            </p:seq>
          </p:childTnLst>
        </p:cTn>
      </p:par>
    </p:tnLst>
  </p:timing>
</p:sld>
</file>

<file path=ppt/slides/slide4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902" name="Picture 2" descr=""/>
          <p:cNvPicPr/>
          <p:nvPr/>
        </p:nvPicPr>
        <p:blipFill>
          <a:blip r:embed="rId1"/>
          <a:stretch/>
        </p:blipFill>
        <p:spPr>
          <a:xfrm>
            <a:off x="642960" y="714240"/>
            <a:ext cx="3214080" cy="2144160"/>
          </a:xfrm>
          <a:prstGeom prst="rect">
            <a:avLst/>
          </a:prstGeom>
          <a:ln>
            <a:noFill/>
          </a:ln>
        </p:spPr>
      </p:pic>
      <p:pic>
        <p:nvPicPr>
          <p:cNvPr id="903" name="Picture 3" descr=""/>
          <p:cNvPicPr/>
          <p:nvPr/>
        </p:nvPicPr>
        <p:blipFill>
          <a:blip r:embed="rId2"/>
          <a:stretch/>
        </p:blipFill>
        <p:spPr>
          <a:xfrm>
            <a:off x="4286160" y="714240"/>
            <a:ext cx="4164840" cy="2785320"/>
          </a:xfrm>
          <a:prstGeom prst="rect">
            <a:avLst/>
          </a:prstGeom>
          <a:ln>
            <a:noFill/>
          </a:ln>
        </p:spPr>
      </p:pic>
      <p:pic>
        <p:nvPicPr>
          <p:cNvPr id="904" name="Picture 5" descr=""/>
          <p:cNvPicPr/>
          <p:nvPr/>
        </p:nvPicPr>
        <p:blipFill>
          <a:blip r:embed="rId3"/>
          <a:stretch/>
        </p:blipFill>
        <p:spPr>
          <a:xfrm>
            <a:off x="1500120" y="3714840"/>
            <a:ext cx="4164840" cy="2785320"/>
          </a:xfrm>
          <a:prstGeom prst="rect">
            <a:avLst/>
          </a:prstGeom>
          <a:ln>
            <a:noFill/>
          </a:ln>
        </p:spPr>
      </p:pic>
    </p:spTree>
  </p:cSld>
  <p:timing>
    <p:tnLst>
      <p:par>
        <p:cTn id="379" dur="indefinite" restart="never" nodeType="tmRoot">
          <p:childTnLst>
            <p:seq>
              <p:cTn id="380"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09" name="CustomShape 1"/>
          <p:cNvSpPr/>
          <p:nvPr/>
        </p:nvSpPr>
        <p:spPr>
          <a:xfrm>
            <a:off x="1000080" y="428760"/>
            <a:ext cx="7086240" cy="6469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600" strike="noStrike">
                <a:solidFill>
                  <a:srgbClr val="376092"/>
                </a:solidFill>
                <a:latin typeface="Tahoma"/>
                <a:ea typeface="Tahoma"/>
              </a:rPr>
              <a:t>Расписание занятий в ДРКБ</a:t>
            </a:r>
            <a:endParaRPr/>
          </a:p>
        </p:txBody>
      </p:sp>
      <p:pic>
        <p:nvPicPr>
          <p:cNvPr id="610" name="Picture 2" descr=""/>
          <p:cNvPicPr/>
          <p:nvPr/>
        </p:nvPicPr>
        <p:blipFill>
          <a:blip r:embed="rId1"/>
          <a:stretch/>
        </p:blipFill>
        <p:spPr>
          <a:xfrm>
            <a:off x="115920" y="6058080"/>
            <a:ext cx="1141920" cy="799200"/>
          </a:xfrm>
          <a:prstGeom prst="rect">
            <a:avLst/>
          </a:prstGeom>
          <a:ln>
            <a:noFill/>
          </a:ln>
        </p:spPr>
      </p:pic>
      <p:sp>
        <p:nvSpPr>
          <p:cNvPr id="611" name="Line 2"/>
          <p:cNvSpPr/>
          <p:nvPr/>
        </p:nvSpPr>
        <p:spPr>
          <a:xfrm>
            <a:off x="500040" y="1285560"/>
            <a:ext cx="7929360" cy="1800"/>
          </a:xfrm>
          <a:prstGeom prst="line">
            <a:avLst/>
          </a:prstGeom>
          <a:ln>
            <a:noFill/>
          </a:ln>
        </p:spPr>
      </p:sp>
      <p:pic>
        <p:nvPicPr>
          <p:cNvPr id="612" name="Picture 8" descr=""/>
          <p:cNvPicPr/>
          <p:nvPr/>
        </p:nvPicPr>
        <p:blipFill>
          <a:blip r:embed="rId2"/>
          <a:stretch/>
        </p:blipFill>
        <p:spPr>
          <a:xfrm>
            <a:off x="7635960" y="189000"/>
            <a:ext cx="1024560" cy="1006920"/>
          </a:xfrm>
          <a:prstGeom prst="rect">
            <a:avLst/>
          </a:prstGeom>
          <a:ln>
            <a:noFill/>
          </a:ln>
        </p:spPr>
      </p:pic>
      <p:pic>
        <p:nvPicPr>
          <p:cNvPr id="613" name="Picture 8" descr=""/>
          <p:cNvPicPr/>
          <p:nvPr/>
        </p:nvPicPr>
        <p:blipFill>
          <a:blip r:embed="rId3"/>
          <a:stretch/>
        </p:blipFill>
        <p:spPr>
          <a:xfrm>
            <a:off x="684360" y="189000"/>
            <a:ext cx="1024560" cy="1006920"/>
          </a:xfrm>
          <a:prstGeom prst="rect">
            <a:avLst/>
          </a:prstGeom>
          <a:ln>
            <a:noFill/>
          </a:ln>
        </p:spPr>
      </p:pic>
      <p:sp>
        <p:nvSpPr>
          <p:cNvPr id="614" name="CustomShape 3"/>
          <p:cNvSpPr/>
          <p:nvPr/>
        </p:nvSpPr>
        <p:spPr>
          <a:xfrm>
            <a:off x="0" y="1410840"/>
            <a:ext cx="9142920" cy="1098000"/>
          </a:xfrm>
          <a:prstGeom prst="rect">
            <a:avLst/>
          </a:prstGeom>
          <a:noFill/>
          <a:ln>
            <a:noFill/>
          </a:ln>
        </p:spPr>
        <p:style>
          <a:lnRef idx="0"/>
          <a:fillRef idx="0"/>
          <a:effectRef idx="0"/>
          <a:fontRef idx="minor"/>
        </p:style>
        <p:txBody>
          <a:bodyPr lIns="90000" rIns="90000" tIns="45000" bIns="45000"/>
          <a:p>
            <a:pPr algn="ctr">
              <a:lnSpc>
                <a:spcPct val="107000"/>
              </a:lnSpc>
            </a:pPr>
            <a:r>
              <a:rPr lang="ru-RU" sz="2000" strike="noStrike">
                <a:solidFill>
                  <a:srgbClr val="000000"/>
                </a:solidFill>
                <a:latin typeface="Tahoma"/>
                <a:ea typeface="Tahoma"/>
              </a:rPr>
              <a:t>Образовательный проект в отделении для ребят:  «Знай-ка!» </a:t>
            </a:r>
            <a:endParaRPr/>
          </a:p>
          <a:p>
            <a:pPr algn="ctr">
              <a:lnSpc>
                <a:spcPct val="107000"/>
              </a:lnSpc>
            </a:pPr>
            <a:r>
              <a:rPr lang="ru-RU" sz="2000" strike="noStrike">
                <a:solidFill>
                  <a:srgbClr val="000000"/>
                </a:solidFill>
                <a:latin typeface="Tahoma"/>
                <a:ea typeface="Tahoma"/>
              </a:rPr>
              <a:t>школа приходит в отделение </a:t>
            </a:r>
            <a:endParaRPr/>
          </a:p>
          <a:p>
            <a:pPr algn="ctr">
              <a:lnSpc>
                <a:spcPct val="107000"/>
              </a:lnSpc>
            </a:pPr>
            <a:r>
              <a:rPr lang="ru-RU" sz="2000" strike="noStrike">
                <a:solidFill>
                  <a:srgbClr val="000000"/>
                </a:solidFill>
                <a:latin typeface="Tahoma"/>
                <a:ea typeface="Tahoma"/>
              </a:rPr>
              <a:t>(математика, русский, языки, история и тд)</a:t>
            </a:r>
            <a:endParaRPr/>
          </a:p>
        </p:txBody>
      </p:sp>
      <p:pic>
        <p:nvPicPr>
          <p:cNvPr id="615" name="Объект 8" descr=""/>
          <p:cNvPicPr/>
          <p:nvPr/>
        </p:nvPicPr>
        <p:blipFill>
          <a:blip r:embed="rId4"/>
          <a:srcRect l="-559909" t="1750240" r="-730192" b="1108080"/>
          <a:stretch/>
        </p:blipFill>
        <p:spPr>
          <a:xfrm>
            <a:off x="36000" y="2592000"/>
            <a:ext cx="9104760" cy="4676040"/>
          </a:xfrm>
          <a:prstGeom prst="rect">
            <a:avLst/>
          </a:prstGeom>
          <a:ln>
            <a:noFill/>
          </a:ln>
        </p:spPr>
      </p:pic>
    </p:spTree>
  </p:cSld>
  <p:transition spd="slow">
    <p:fade/>
  </p:transition>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5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905" name="Picture 2" descr=""/>
          <p:cNvPicPr/>
          <p:nvPr/>
        </p:nvPicPr>
        <p:blipFill>
          <a:blip r:embed="rId1"/>
          <a:stretch/>
        </p:blipFill>
        <p:spPr>
          <a:xfrm>
            <a:off x="571680" y="571680"/>
            <a:ext cx="3904200" cy="2927880"/>
          </a:xfrm>
          <a:prstGeom prst="rect">
            <a:avLst/>
          </a:prstGeom>
          <a:ln>
            <a:noFill/>
          </a:ln>
        </p:spPr>
      </p:pic>
      <p:pic>
        <p:nvPicPr>
          <p:cNvPr id="906" name="Picture 3" descr=""/>
          <p:cNvPicPr/>
          <p:nvPr/>
        </p:nvPicPr>
        <p:blipFill>
          <a:blip r:embed="rId2"/>
          <a:stretch/>
        </p:blipFill>
        <p:spPr>
          <a:xfrm>
            <a:off x="4857840" y="714240"/>
            <a:ext cx="3950640" cy="2642760"/>
          </a:xfrm>
          <a:prstGeom prst="rect">
            <a:avLst/>
          </a:prstGeom>
          <a:ln>
            <a:noFill/>
          </a:ln>
        </p:spPr>
      </p:pic>
      <p:pic>
        <p:nvPicPr>
          <p:cNvPr id="907" name="Picture 4" descr=""/>
          <p:cNvPicPr/>
          <p:nvPr/>
        </p:nvPicPr>
        <p:blipFill>
          <a:blip r:embed="rId3"/>
          <a:stretch/>
        </p:blipFill>
        <p:spPr>
          <a:xfrm>
            <a:off x="428760" y="3571920"/>
            <a:ext cx="3641040" cy="2428200"/>
          </a:xfrm>
          <a:prstGeom prst="rect">
            <a:avLst/>
          </a:prstGeom>
          <a:ln>
            <a:noFill/>
          </a:ln>
        </p:spPr>
      </p:pic>
      <p:pic>
        <p:nvPicPr>
          <p:cNvPr id="908" name="Picture 5" descr=""/>
          <p:cNvPicPr/>
          <p:nvPr/>
        </p:nvPicPr>
        <p:blipFill>
          <a:blip r:embed="rId4"/>
          <a:stretch/>
        </p:blipFill>
        <p:spPr>
          <a:xfrm>
            <a:off x="4500720" y="3714840"/>
            <a:ext cx="1639080" cy="2186640"/>
          </a:xfrm>
          <a:prstGeom prst="rect">
            <a:avLst/>
          </a:prstGeom>
          <a:ln>
            <a:noFill/>
          </a:ln>
        </p:spPr>
      </p:pic>
      <p:pic>
        <p:nvPicPr>
          <p:cNvPr id="909" name="Picture 6" descr=""/>
          <p:cNvPicPr/>
          <p:nvPr/>
        </p:nvPicPr>
        <p:blipFill>
          <a:blip r:embed="rId5"/>
          <a:stretch/>
        </p:blipFill>
        <p:spPr>
          <a:xfrm>
            <a:off x="6572160" y="3500280"/>
            <a:ext cx="2093400" cy="2790360"/>
          </a:xfrm>
          <a:prstGeom prst="rect">
            <a:avLst/>
          </a:prstGeom>
          <a:ln>
            <a:noFill/>
          </a:ln>
        </p:spPr>
      </p:pic>
    </p:spTree>
  </p:cSld>
  <p:timing>
    <p:tnLst>
      <p:par>
        <p:cTn id="381" dur="indefinite" restart="never" nodeType="tmRoot">
          <p:childTnLst>
            <p:seq>
              <p:cTn id="382" nodeType="mainSeq"/>
              <p:prevCondLst>
                <p:cond delay="0" evt="onPrev">
                  <p:tgtEl>
                    <p:sldTgt/>
                  </p:tgtEl>
                </p:cond>
              </p:prevCondLst>
              <p:nextCondLst>
                <p:cond delay="0" evt="onNext">
                  <p:tgtEl>
                    <p:sldTgt/>
                  </p:tgtEl>
                </p:cond>
              </p:nextCondLst>
            </p:seq>
          </p:childTnLst>
        </p:cTn>
      </p:par>
    </p:tnLst>
  </p:timing>
</p:sld>
</file>

<file path=ppt/slides/slide5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0" name="CustomShape 1"/>
          <p:cNvSpPr/>
          <p:nvPr/>
        </p:nvSpPr>
        <p:spPr>
          <a:xfrm>
            <a:off x="428760" y="1214280"/>
            <a:ext cx="8228880" cy="2725200"/>
          </a:xfrm>
          <a:prstGeom prst="rect">
            <a:avLst/>
          </a:prstGeom>
          <a:noFill/>
          <a:ln>
            <a:noFill/>
          </a:ln>
        </p:spPr>
        <p:style>
          <a:lnRef idx="0"/>
          <a:fillRef idx="0"/>
          <a:effectRef idx="0"/>
          <a:fontRef idx="minor"/>
        </p:style>
        <p:txBody>
          <a:bodyPr lIns="90000" rIns="90000" tIns="45000" bIns="45000" anchor="ctr"/>
          <a:p>
            <a:r>
              <a:rPr b="1" lang="ru-RU" sz="3600" strike="noStrike">
                <a:solidFill>
                  <a:srgbClr val="000000"/>
                </a:solidFill>
                <a:latin typeface="Garamond"/>
                <a:ea typeface="DejaVu Sans"/>
              </a:rPr>
              <a:t>Школа аниматоров</a:t>
            </a:r>
            <a:endParaRPr/>
          </a:p>
          <a:p>
            <a:r>
              <a:rPr b="1" lang="ru-RU" sz="3600" strike="noStrike">
                <a:solidFill>
                  <a:srgbClr val="000000"/>
                </a:solidFill>
                <a:latin typeface="Garamond"/>
                <a:ea typeface="DejaVu Sans"/>
              </a:rPr>
              <a:t>Томского Хобби-центра</a:t>
            </a:r>
            <a:endParaRPr/>
          </a:p>
          <a:p>
            <a:r>
              <a:rPr b="1" lang="ru-RU" sz="3600" strike="noStrike">
                <a:solidFill>
                  <a:srgbClr val="000000"/>
                </a:solidFill>
                <a:latin typeface="Garamond"/>
                <a:ea typeface="DejaVu Sans"/>
              </a:rPr>
              <a:t>Федоров Дима – 9138538450</a:t>
            </a:r>
            <a:endParaRPr/>
          </a:p>
          <a:p>
            <a:r>
              <a:rPr b="1" lang="ru-RU" sz="3600" strike="noStrike">
                <a:solidFill>
                  <a:srgbClr val="000000"/>
                </a:solidFill>
                <a:latin typeface="Garamond"/>
                <a:ea typeface="DejaVu Sans"/>
              </a:rPr>
              <a:t>dmaf@sibmail.com</a:t>
            </a:r>
            <a:endParaRPr/>
          </a:p>
          <a:p>
            <a:r>
              <a:rPr b="1" lang="ru-RU" sz="3600" strike="noStrike">
                <a:solidFill>
                  <a:srgbClr val="000000"/>
                </a:solidFill>
                <a:latin typeface="Garamond"/>
                <a:ea typeface="DejaVu Sans"/>
              </a:rPr>
              <a:t>hobby.tomsk.ru</a:t>
            </a:r>
            <a:endParaRPr/>
          </a:p>
          <a:p>
            <a:r>
              <a:rPr b="1" lang="ru-RU" sz="3600" strike="noStrike">
                <a:solidFill>
                  <a:srgbClr val="000000"/>
                </a:solidFill>
                <a:latin typeface="Garamond"/>
                <a:ea typeface="DejaVu Sans"/>
              </a:rPr>
              <a:t>vk.com/animatorvtomske</a:t>
            </a:r>
            <a:endParaRPr/>
          </a:p>
          <a:p>
            <a:pPr algn="ctr">
              <a:lnSpc>
                <a:spcPct val="100000"/>
              </a:lnSpc>
            </a:pPr>
            <a:endParaRPr/>
          </a:p>
        </p:txBody>
      </p:sp>
      <p:pic>
        <p:nvPicPr>
          <p:cNvPr id="911" name="Picture 6" descr=""/>
          <p:cNvPicPr/>
          <p:nvPr/>
        </p:nvPicPr>
        <p:blipFill>
          <a:blip r:embed="rId1"/>
          <a:stretch/>
        </p:blipFill>
        <p:spPr>
          <a:xfrm>
            <a:off x="3143160" y="3909960"/>
            <a:ext cx="2642400" cy="2523600"/>
          </a:xfrm>
          <a:prstGeom prst="rect">
            <a:avLst/>
          </a:prstGeom>
          <a:ln>
            <a:noFill/>
          </a:ln>
        </p:spPr>
      </p:pic>
    </p:spTree>
  </p:cSld>
  <p:timing>
    <p:tnLst>
      <p:par>
        <p:cTn id="383" dur="indefinite" restart="never" nodeType="tmRoot">
          <p:childTnLst>
            <p:seq>
              <p:cTn id="384" nodeType="mainSeq"/>
              <p:prevCondLst>
                <p:cond delay="0" evt="onPrev">
                  <p:tgtEl>
                    <p:sldTgt/>
                  </p:tgtEl>
                </p:cond>
              </p:prevCondLst>
              <p:nextCondLst>
                <p:cond delay="0" evt="onNext">
                  <p:tgtEl>
                    <p:sldTgt/>
                  </p:tgtEl>
                </p:cond>
              </p:nextCondLst>
            </p:seq>
          </p:childTnLst>
        </p:cTn>
      </p:par>
    </p:tnLst>
  </p:timing>
</p:sld>
</file>

<file path=ppt/slides/slide5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2" name="CustomShape 1"/>
          <p:cNvSpPr/>
          <p:nvPr/>
        </p:nvSpPr>
        <p:spPr>
          <a:xfrm>
            <a:off x="266400" y="567360"/>
            <a:ext cx="12404880" cy="2311920"/>
          </a:xfrm>
          <a:prstGeom prst="rect">
            <a:avLst/>
          </a:prstGeom>
          <a:noFill/>
          <a:ln>
            <a:noFill/>
          </a:ln>
        </p:spPr>
        <p:style>
          <a:lnRef idx="0"/>
          <a:fillRef idx="0"/>
          <a:effectRef idx="0"/>
          <a:fontRef idx="minor"/>
        </p:style>
        <p:txBody>
          <a:bodyPr lIns="65160" rIns="65160" tIns="65160" bIns="65160" anchor="ctr"/>
          <a:p>
            <a:r>
              <a:rPr lang="ru-RU" sz="4800" strike="noStrike">
                <a:solidFill>
                  <a:srgbClr val="ffffff"/>
                </a:solidFill>
                <a:latin typeface="Arial Bold"/>
                <a:ea typeface="Arial Bold"/>
              </a:rPr>
              <a:t>Dalma Hosszú</a:t>
            </a:r>
            <a:endParaRPr/>
          </a:p>
          <a:p>
            <a:pPr>
              <a:lnSpc>
                <a:spcPct val="100000"/>
              </a:lnSpc>
            </a:pPr>
            <a:r>
              <a:rPr lang="ru-RU" sz="4800" strike="noStrike">
                <a:solidFill>
                  <a:srgbClr val="ffffff"/>
                </a:solidFill>
                <a:latin typeface="Arial Bold"/>
                <a:ea typeface="Arial Bold"/>
              </a:rPr>
              <a:t>Programme Director</a:t>
            </a:r>
            <a:endParaRPr/>
          </a:p>
        </p:txBody>
      </p:sp>
      <p:sp>
        <p:nvSpPr>
          <p:cNvPr id="913" name="CustomShape 2"/>
          <p:cNvSpPr/>
          <p:nvPr/>
        </p:nvSpPr>
        <p:spPr>
          <a:xfrm>
            <a:off x="9320040" y="9040680"/>
            <a:ext cx="3032640" cy="518040"/>
          </a:xfrm>
          <a:prstGeom prst="rect">
            <a:avLst/>
          </a:prstGeom>
          <a:noFill/>
          <a:ln>
            <a:noFill/>
          </a:ln>
        </p:spPr>
        <p:style>
          <a:lnRef idx="0"/>
          <a:fillRef idx="0"/>
          <a:effectRef idx="0"/>
          <a:fontRef idx="minor"/>
        </p:style>
        <p:txBody>
          <a:bodyPr lIns="90000" rIns="90000" tIns="45000" bIns="45000"/>
          <a:p>
            <a:pPr>
              <a:lnSpc>
                <a:spcPct val="100000"/>
              </a:lnSpc>
            </a:pPr>
            <a:fld id="{EB73B564-B08C-47DB-B82F-D93B2F9AC1B0}" type="slidenum">
              <a:rPr lang="ru-RU" sz="1600" strike="noStrike">
                <a:solidFill>
                  <a:srgbClr val="888888"/>
                </a:solidFill>
                <a:latin typeface="Arial"/>
                <a:ea typeface="Calibri"/>
              </a:rPr>
              <a:t>&lt;номер&gt;</a:t>
            </a:fld>
            <a:endParaRPr/>
          </a:p>
        </p:txBody>
      </p:sp>
    </p:spTree>
  </p:cSld>
  <p:timing>
    <p:tnLst>
      <p:par>
        <p:cTn id="385" dur="indefinite" restart="never" nodeType="tmRoot">
          <p:childTnLst>
            <p:seq>
              <p:cTn id="386" nodeType="mainSeq"/>
              <p:prevCondLst>
                <p:cond delay="0" evt="onPrev">
                  <p:tgtEl>
                    <p:sldTgt/>
                  </p:tgtEl>
                </p:cond>
              </p:prevCondLst>
              <p:nextCondLst>
                <p:cond delay="0" evt="onNext">
                  <p:tgtEl>
                    <p:sldTgt/>
                  </p:tgtEl>
                </p:cond>
              </p:nextCondLst>
            </p:seq>
          </p:childTnLst>
        </p:cTn>
      </p:par>
    </p:tnLst>
  </p:timing>
</p:sld>
</file>

<file path=ppt/slides/slide5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4"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r>
              <a:rPr lang="ru-RU" sz="6000" strike="noStrike">
                <a:solidFill>
                  <a:srgbClr val="ffffff"/>
                </a:solidFill>
                <a:latin typeface="Arial"/>
                <a:ea typeface="DejaVu Sans"/>
              </a:rPr>
              <a:t>Who we are </a:t>
            </a:r>
            <a:endParaRPr/>
          </a:p>
          <a:p>
            <a:pPr>
              <a:lnSpc>
                <a:spcPct val="100000"/>
              </a:lnSpc>
            </a:pPr>
            <a:r>
              <a:rPr lang="ru-RU" sz="6000" strike="noStrike">
                <a:solidFill>
                  <a:srgbClr val="ffffff"/>
                </a:solidFill>
                <a:latin typeface="Arial"/>
                <a:ea typeface="DejaVu Sans"/>
              </a:rPr>
              <a:t>and what we do</a:t>
            </a:r>
            <a:endParaRPr/>
          </a:p>
        </p:txBody>
      </p:sp>
      <p:sp>
        <p:nvSpPr>
          <p:cNvPr id="915"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gn="ctr">
              <a:lnSpc>
                <a:spcPct val="100000"/>
              </a:lnSpc>
            </a:pPr>
            <a:endParaRPr/>
          </a:p>
          <a:p>
            <a:pPr algn="ctr">
              <a:lnSpc>
                <a:spcPct val="100000"/>
              </a:lnSpc>
            </a:pPr>
            <a:r>
              <a:rPr lang="ru-RU" sz="4800" strike="noStrike" u="sng">
                <a:solidFill>
                  <a:srgbClr val="5959ff"/>
                </a:solidFill>
                <a:latin typeface="Arial"/>
                <a:ea typeface="DejaVu Sans"/>
              </a:rPr>
              <a:t>We change lives</a:t>
            </a:r>
            <a:endParaRPr/>
          </a:p>
          <a:p>
            <a:pPr>
              <a:lnSpc>
                <a:spcPct val="100000"/>
              </a:lnSpc>
            </a:pPr>
            <a:endParaRPr/>
          </a:p>
        </p:txBody>
      </p:sp>
    </p:spTree>
  </p:cSld>
  <p:timing>
    <p:tnLst>
      <p:par>
        <p:cTn id="387" dur="indefinite" restart="never" nodeType="tmRoot">
          <p:childTnLst>
            <p:seq>
              <p:cTn id="388" nodeType="mainSeq"/>
              <p:prevCondLst>
                <p:cond delay="0" evt="onPrev">
                  <p:tgtEl>
                    <p:sldTgt/>
                  </p:tgtEl>
                </p:cond>
              </p:prevCondLst>
              <p:nextCondLst>
                <p:cond delay="0" evt="onNext">
                  <p:tgtEl>
                    <p:sldTgt/>
                  </p:tgtEl>
                </p:cond>
              </p:nextCondLst>
            </p:seq>
          </p:childTnLst>
        </p:cTn>
      </p:par>
    </p:tnLst>
  </p:timing>
</p:sld>
</file>

<file path=ppt/slides/slide5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6"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How we do that?</a:t>
            </a:r>
            <a:endParaRPr/>
          </a:p>
        </p:txBody>
      </p:sp>
      <p:sp>
        <p:nvSpPr>
          <p:cNvPr id="917" name="CustomShape 2"/>
          <p:cNvSpPr/>
          <p:nvPr/>
        </p:nvSpPr>
        <p:spPr>
          <a:xfrm>
            <a:off x="453600" y="2607120"/>
            <a:ext cx="6277680" cy="33152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4800" strike="noStrike">
                <a:solidFill>
                  <a:srgbClr val="595959"/>
                </a:solidFill>
                <a:latin typeface="Arial"/>
                <a:ea typeface="DejaVu Sans"/>
              </a:rPr>
              <a:t>Our Values</a:t>
            </a:r>
            <a:endParaRPr/>
          </a:p>
          <a:p>
            <a:pPr>
              <a:lnSpc>
                <a:spcPct val="100000"/>
              </a:lnSpc>
              <a:buFont typeface="Arial"/>
              <a:buChar char="•"/>
            </a:pPr>
            <a:r>
              <a:rPr lang="ru-RU" sz="4800" strike="noStrike">
                <a:solidFill>
                  <a:srgbClr val="595959"/>
                </a:solidFill>
                <a:latin typeface="Arial"/>
                <a:ea typeface="DejaVu Sans"/>
              </a:rPr>
              <a:t>Intentional Programming - Therapeutic Recreation</a:t>
            </a:r>
            <a:endParaRPr/>
          </a:p>
          <a:p>
            <a:pPr>
              <a:lnSpc>
                <a:spcPct val="100000"/>
              </a:lnSpc>
            </a:pPr>
            <a:endParaRPr/>
          </a:p>
        </p:txBody>
      </p:sp>
      <p:pic>
        <p:nvPicPr>
          <p:cNvPr id="918" name="Picture 2" descr=""/>
          <p:cNvPicPr/>
          <p:nvPr/>
        </p:nvPicPr>
        <p:blipFill>
          <a:blip r:embed="rId1"/>
          <a:stretch/>
        </p:blipFill>
        <p:spPr>
          <a:xfrm>
            <a:off x="6048000" y="2820240"/>
            <a:ext cx="2879280" cy="3985200"/>
          </a:xfrm>
          <a:prstGeom prst="rect">
            <a:avLst/>
          </a:prstGeom>
          <a:ln>
            <a:noFill/>
          </a:ln>
        </p:spPr>
      </p:pic>
    </p:spTree>
  </p:cSld>
  <p:timing>
    <p:tnLst>
      <p:par>
        <p:cTn id="389" dur="indefinite" restart="never" nodeType="tmRoot">
          <p:childTnLst>
            <p:seq>
              <p:cTn id="390" nodeType="mainSeq"/>
              <p:prevCondLst>
                <p:cond delay="0" evt="onPrev">
                  <p:tgtEl>
                    <p:sldTgt/>
                  </p:tgtEl>
                </p:cond>
              </p:prevCondLst>
              <p:nextCondLst>
                <p:cond delay="0" evt="onNext">
                  <p:tgtEl>
                    <p:sldTgt/>
                  </p:tgtEl>
                </p:cond>
              </p:nextCondLst>
            </p:seq>
          </p:childTnLst>
        </p:cTn>
      </p:par>
    </p:tnLst>
  </p:timing>
</p:sld>
</file>

<file path=ppt/slides/slide5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9" name="CustomShape 1"/>
          <p:cNvSpPr/>
          <p:nvPr/>
        </p:nvSpPr>
        <p:spPr>
          <a:xfrm>
            <a:off x="72000" y="392040"/>
            <a:ext cx="9503280" cy="1980720"/>
          </a:xfrm>
          <a:prstGeom prst="rect">
            <a:avLst/>
          </a:prstGeom>
          <a:noFill/>
          <a:ln>
            <a:noFill/>
          </a:ln>
        </p:spPr>
        <p:style>
          <a:lnRef idx="0"/>
          <a:fillRef idx="0"/>
          <a:effectRef idx="0"/>
          <a:fontRef idx="minor"/>
        </p:style>
        <p:txBody>
          <a:bodyPr lIns="90000" rIns="90000" tIns="45000" bIns="45000"/>
          <a:p>
            <a:pPr>
              <a:lnSpc>
                <a:spcPct val="100000"/>
              </a:lnSpc>
            </a:pPr>
            <a:r>
              <a:rPr lang="ru-RU" sz="6600" strike="noStrike">
                <a:solidFill>
                  <a:srgbClr val="ffffff"/>
                </a:solidFill>
                <a:latin typeface="Arial"/>
                <a:ea typeface="DejaVu Sans"/>
              </a:rPr>
              <a:t>Campers and sesssions</a:t>
            </a:r>
            <a:endParaRPr/>
          </a:p>
        </p:txBody>
      </p:sp>
      <p:sp>
        <p:nvSpPr>
          <p:cNvPr id="920"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3200" strike="noStrike">
                <a:solidFill>
                  <a:srgbClr val="000000"/>
                </a:solidFill>
                <a:latin typeface="Arial"/>
                <a:ea typeface="DejaVu Sans"/>
              </a:rPr>
              <a:t> </a:t>
            </a:r>
            <a:endParaRPr/>
          </a:p>
        </p:txBody>
      </p:sp>
      <p:pic>
        <p:nvPicPr>
          <p:cNvPr id="921" name="Picture 3" descr=""/>
          <p:cNvPicPr/>
          <p:nvPr/>
        </p:nvPicPr>
        <p:blipFill>
          <a:blip r:embed="rId1"/>
          <a:stretch/>
        </p:blipFill>
        <p:spPr>
          <a:xfrm>
            <a:off x="885600" y="2752560"/>
            <a:ext cx="6745680" cy="4114440"/>
          </a:xfrm>
          <a:prstGeom prst="rect">
            <a:avLst/>
          </a:prstGeom>
          <a:ln>
            <a:noFill/>
          </a:ln>
        </p:spPr>
      </p:pic>
    </p:spTree>
  </p:cSld>
  <p:timing>
    <p:tnLst>
      <p:par>
        <p:cTn id="391" dur="indefinite" restart="never" nodeType="tmRoot">
          <p:childTnLst>
            <p:seq>
              <p:cTn id="392" nodeType="mainSeq"/>
              <p:prevCondLst>
                <p:cond delay="0" evt="onPrev">
                  <p:tgtEl>
                    <p:sldTgt/>
                  </p:tgtEl>
                </p:cond>
              </p:prevCondLst>
              <p:nextCondLst>
                <p:cond delay="0" evt="onNext">
                  <p:tgtEl>
                    <p:sldTgt/>
                  </p:tgtEl>
                </p:cond>
              </p:nextCondLst>
            </p:seq>
          </p:childTnLst>
        </p:cTn>
      </p:par>
    </p:tnLst>
  </p:timing>
</p:sld>
</file>

<file path=ppt/slides/slide5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22"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6000" strike="noStrike">
                <a:solidFill>
                  <a:srgbClr val="ffffff"/>
                </a:solidFill>
                <a:latin typeface="Arial"/>
                <a:ea typeface="DejaVu Sans"/>
              </a:rPr>
              <a:t>Disease groups</a:t>
            </a:r>
            <a:endParaRPr/>
          </a:p>
        </p:txBody>
      </p:sp>
      <p:sp>
        <p:nvSpPr>
          <p:cNvPr id="923"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24" name="Picture 3" descr=""/>
          <p:cNvPicPr/>
          <p:nvPr/>
        </p:nvPicPr>
        <p:blipFill>
          <a:blip r:embed="rId1"/>
          <a:stretch/>
        </p:blipFill>
        <p:spPr>
          <a:xfrm>
            <a:off x="957960" y="2860560"/>
            <a:ext cx="6575760" cy="3996720"/>
          </a:xfrm>
          <a:prstGeom prst="rect">
            <a:avLst/>
          </a:prstGeom>
          <a:ln>
            <a:noFill/>
          </a:ln>
        </p:spPr>
      </p:pic>
    </p:spTree>
  </p:cSld>
  <p:timing>
    <p:tnLst>
      <p:par>
        <p:cTn id="393" dur="indefinite" restart="never" nodeType="tmRoot">
          <p:childTnLst>
            <p:seq>
              <p:cTn id="394" nodeType="mainSeq"/>
              <p:prevCondLst>
                <p:cond delay="0" evt="onPrev">
                  <p:tgtEl>
                    <p:sldTgt/>
                  </p:tgtEl>
                </p:cond>
              </p:prevCondLst>
              <p:nextCondLst>
                <p:cond delay="0" evt="onNext">
                  <p:tgtEl>
                    <p:sldTgt/>
                  </p:tgtEl>
                </p:cond>
              </p:nextCondLst>
            </p:seq>
          </p:childTnLst>
        </p:cTn>
      </p:par>
    </p:tnLst>
  </p:timing>
</p:sld>
</file>

<file path=ppt/slides/slide5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25"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6600" strike="noStrike">
                <a:solidFill>
                  <a:srgbClr val="ffffff"/>
                </a:solidFill>
                <a:latin typeface="Arial"/>
                <a:ea typeface="DejaVu Sans"/>
              </a:rPr>
              <a:t>Volunteers</a:t>
            </a:r>
            <a:endParaRPr/>
          </a:p>
        </p:txBody>
      </p:sp>
      <p:sp>
        <p:nvSpPr>
          <p:cNvPr id="926"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27" name="Picture 3" descr=""/>
          <p:cNvPicPr/>
          <p:nvPr/>
        </p:nvPicPr>
        <p:blipFill>
          <a:blip r:embed="rId1"/>
          <a:stretch/>
        </p:blipFill>
        <p:spPr>
          <a:xfrm>
            <a:off x="1101960" y="2860560"/>
            <a:ext cx="6457320" cy="3960000"/>
          </a:xfrm>
          <a:prstGeom prst="rect">
            <a:avLst/>
          </a:prstGeom>
          <a:ln>
            <a:noFill/>
          </a:ln>
        </p:spPr>
      </p:pic>
    </p:spTree>
  </p:cSld>
  <p:timing>
    <p:tnLst>
      <p:par>
        <p:cTn id="395" dur="indefinite" restart="never" nodeType="tmRoot">
          <p:childTnLst>
            <p:seq>
              <p:cTn id="396" nodeType="mainSeq"/>
              <p:prevCondLst>
                <p:cond delay="0" evt="onPrev">
                  <p:tgtEl>
                    <p:sldTgt/>
                  </p:tgtEl>
                </p:cond>
              </p:prevCondLst>
              <p:nextCondLst>
                <p:cond delay="0" evt="onNext">
                  <p:tgtEl>
                    <p:sldTgt/>
                  </p:tgtEl>
                </p:cond>
              </p:nextCondLst>
            </p:seq>
          </p:childTnLst>
        </p:cTn>
      </p:par>
    </p:tnLst>
  </p:timing>
</p:sld>
</file>

<file path=ppt/slides/slide5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28" name="CustomShape 1"/>
          <p:cNvSpPr/>
          <p:nvPr/>
        </p:nvSpPr>
        <p:spPr>
          <a:xfrm>
            <a:off x="437760" y="196200"/>
            <a:ext cx="9735840" cy="2375280"/>
          </a:xfrm>
          <a:prstGeom prst="rect">
            <a:avLst/>
          </a:prstGeom>
          <a:noFill/>
          <a:ln>
            <a:noFill/>
          </a:ln>
        </p:spPr>
        <p:style>
          <a:lnRef idx="0"/>
          <a:fillRef idx="0"/>
          <a:effectRef idx="0"/>
          <a:fontRef idx="minor"/>
        </p:style>
        <p:txBody>
          <a:bodyPr lIns="90000" rIns="90000" tIns="45000" bIns="45000"/>
          <a:p>
            <a:pPr>
              <a:lnSpc>
                <a:spcPct val="100000"/>
              </a:lnSpc>
            </a:pPr>
            <a:r>
              <a:rPr lang="ru-RU" sz="4800" strike="noStrike">
                <a:solidFill>
                  <a:srgbClr val="ffffff"/>
                </a:solidFill>
                <a:latin typeface="Arial"/>
                <a:ea typeface="DejaVu Sans"/>
              </a:rPr>
              <a:t>Volunteer Recruitment – We change lives. Yes, the lives of volunteers too. </a:t>
            </a:r>
            <a:endParaRPr/>
          </a:p>
        </p:txBody>
      </p:sp>
      <p:sp>
        <p:nvSpPr>
          <p:cNvPr id="929" name="CustomShape 2"/>
          <p:cNvSpPr/>
          <p:nvPr/>
        </p:nvSpPr>
        <p:spPr>
          <a:xfrm>
            <a:off x="360000" y="2736000"/>
            <a:ext cx="8495280" cy="535752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400" strike="noStrike">
                <a:solidFill>
                  <a:srgbClr val="595959"/>
                </a:solidFill>
                <a:latin typeface="Arial"/>
                <a:ea typeface="DejaVu Sans"/>
              </a:rPr>
              <a:t>Back in the days: recruitment on several channels</a:t>
            </a:r>
            <a:endParaRPr/>
          </a:p>
          <a:p>
            <a:pPr>
              <a:lnSpc>
                <a:spcPct val="100000"/>
              </a:lnSpc>
              <a:buFont typeface="Arial"/>
              <a:buChar char="•"/>
            </a:pPr>
            <a:r>
              <a:rPr lang="ru-RU" sz="2400" strike="noStrike">
                <a:solidFill>
                  <a:srgbClr val="595959"/>
                </a:solidFill>
                <a:latin typeface="Arial"/>
                <a:ea typeface="DejaVu Sans"/>
              </a:rPr>
              <a:t>In 14 years we became popular – for most of the spots no recruitment at all for</a:t>
            </a:r>
            <a:endParaRPr/>
          </a:p>
          <a:p>
            <a:pPr>
              <a:lnSpc>
                <a:spcPct val="100000"/>
              </a:lnSpc>
              <a:buFont typeface="Arial"/>
              <a:buChar char="•"/>
            </a:pPr>
            <a:r>
              <a:rPr lang="ru-RU" sz="2400" strike="noStrike">
                <a:solidFill>
                  <a:srgbClr val="595959"/>
                </a:solidFill>
                <a:latin typeface="Arial"/>
                <a:ea typeface="DejaVu Sans"/>
              </a:rPr>
              <a:t>Recruitment only for special skill based activities: canoeing, horse riding, archery, photo</a:t>
            </a:r>
            <a:endParaRPr/>
          </a:p>
          <a:p>
            <a:pPr>
              <a:lnSpc>
                <a:spcPct val="100000"/>
              </a:lnSpc>
              <a:buFont typeface="Arial"/>
              <a:buChar char="•"/>
            </a:pPr>
            <a:r>
              <a:rPr lang="ru-RU" sz="2400" strike="noStrike">
                <a:solidFill>
                  <a:srgbClr val="595959"/>
                </a:solidFill>
                <a:latin typeface="Arial"/>
                <a:ea typeface="DejaVu Sans"/>
              </a:rPr>
              <a:t>Facing challenges: medical volunteers (both doctors and nurses)</a:t>
            </a:r>
            <a:endParaRPr/>
          </a:p>
          <a:p>
            <a:pPr>
              <a:lnSpc>
                <a:spcPct val="100000"/>
              </a:lnSpc>
              <a:buFont typeface="Arial"/>
              <a:buChar char="•"/>
            </a:pPr>
            <a:r>
              <a:rPr lang="ru-RU" sz="2400" strike="noStrike">
                <a:solidFill>
                  <a:srgbClr val="595959"/>
                </a:solidFill>
                <a:latin typeface="Arial"/>
                <a:ea typeface="DejaVu Sans"/>
              </a:rPr>
              <a:t>International sessions: need stronger recruitment (English – Slavic languages)</a:t>
            </a:r>
            <a:endParaRPr/>
          </a:p>
        </p:txBody>
      </p:sp>
    </p:spTree>
  </p:cSld>
  <p:timing>
    <p:tnLst>
      <p:par>
        <p:cTn id="397" dur="indefinite" restart="never" nodeType="tmRoot">
          <p:childTnLst>
            <p:seq>
              <p:cTn id="398" nodeType="mainSeq"/>
              <p:prevCondLst>
                <p:cond delay="0" evt="onPrev">
                  <p:tgtEl>
                    <p:sldTgt/>
                  </p:tgtEl>
                </p:cond>
              </p:prevCondLst>
              <p:nextCondLst>
                <p:cond delay="0" evt="onNext">
                  <p:tgtEl>
                    <p:sldTgt/>
                  </p:tgtEl>
                </p:cond>
              </p:nextCondLst>
            </p:seq>
          </p:childTnLst>
        </p:cTn>
      </p:par>
    </p:tnLst>
  </p:timing>
</p:sld>
</file>

<file path=ppt/slides/slide5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30" name="CustomShape 1"/>
          <p:cNvSpPr/>
          <p:nvPr/>
        </p:nvSpPr>
        <p:spPr>
          <a:xfrm>
            <a:off x="437760" y="374760"/>
            <a:ext cx="841752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Selection of volunteers</a:t>
            </a:r>
            <a:endParaRPr/>
          </a:p>
        </p:txBody>
      </p:sp>
      <p:sp>
        <p:nvSpPr>
          <p:cNvPr id="931" name="CustomShape 2"/>
          <p:cNvSpPr/>
          <p:nvPr/>
        </p:nvSpPr>
        <p:spPr>
          <a:xfrm>
            <a:off x="525600" y="2990160"/>
            <a:ext cx="861768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200" strike="noStrike">
                <a:solidFill>
                  <a:srgbClr val="595959"/>
                </a:solidFill>
                <a:latin typeface="Arial"/>
                <a:ea typeface="DejaVu Sans"/>
              </a:rPr>
              <a:t>Criteria: 20 years of age</a:t>
            </a:r>
            <a:endParaRPr/>
          </a:p>
          <a:p>
            <a:pPr>
              <a:lnSpc>
                <a:spcPct val="100000"/>
              </a:lnSpc>
              <a:buFont typeface="Arial"/>
              <a:buChar char="•"/>
            </a:pPr>
            <a:r>
              <a:rPr lang="ru-RU" sz="2200" strike="noStrike">
                <a:solidFill>
                  <a:srgbClr val="595959"/>
                </a:solidFill>
                <a:latin typeface="Arial"/>
                <a:ea typeface="DejaVu Sans"/>
              </a:rPr>
              <a:t>Application – online via our database (starting mid December, closing in February)</a:t>
            </a:r>
            <a:endParaRPr/>
          </a:p>
          <a:p>
            <a:pPr>
              <a:lnSpc>
                <a:spcPct val="100000"/>
              </a:lnSpc>
              <a:buFont typeface="Arial"/>
              <a:buChar char="•"/>
            </a:pPr>
            <a:r>
              <a:rPr lang="ru-RU" sz="2200" strike="noStrike">
                <a:solidFill>
                  <a:srgbClr val="595959"/>
                </a:solidFill>
                <a:latin typeface="Arial"/>
                <a:ea typeface="DejaVu Sans"/>
              </a:rPr>
              <a:t>Interview process (From January to April: 1000 applications per annum)</a:t>
            </a:r>
            <a:endParaRPr/>
          </a:p>
          <a:p>
            <a:pPr lvl="1">
              <a:lnSpc>
                <a:spcPct val="100000"/>
              </a:lnSpc>
              <a:buFont typeface="Arial"/>
              <a:buChar char="•"/>
            </a:pPr>
            <a:r>
              <a:rPr lang="ru-RU" sz="2200" strike="noStrike">
                <a:solidFill>
                  <a:srgbClr val="595959"/>
                </a:solidFill>
                <a:latin typeface="Arial"/>
                <a:ea typeface="DejaVu Sans"/>
              </a:rPr>
              <a:t>Personnel: group and individual interviews</a:t>
            </a:r>
            <a:endParaRPr/>
          </a:p>
          <a:p>
            <a:pPr lvl="1">
              <a:lnSpc>
                <a:spcPct val="100000"/>
              </a:lnSpc>
              <a:buFont typeface="Arial"/>
              <a:buChar char="•"/>
            </a:pPr>
            <a:r>
              <a:rPr lang="ru-RU" sz="2200" strike="noStrike">
                <a:solidFill>
                  <a:srgbClr val="595959"/>
                </a:solidFill>
                <a:latin typeface="Arial"/>
                <a:ea typeface="DejaVu Sans"/>
              </a:rPr>
              <a:t>Skype (international)</a:t>
            </a:r>
            <a:endParaRPr/>
          </a:p>
          <a:p>
            <a:pPr>
              <a:lnSpc>
                <a:spcPct val="100000"/>
              </a:lnSpc>
            </a:pPr>
            <a:endParaRPr/>
          </a:p>
        </p:txBody>
      </p:sp>
    </p:spTree>
  </p:cSld>
  <p:timing>
    <p:tnLst>
      <p:par>
        <p:cTn id="399" dur="indefinite" restart="never" nodeType="tmRoot">
          <p:childTnLst>
            <p:seq>
              <p:cTn id="40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16"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Проект Музыка детям</a:t>
            </a:r>
            <a:endParaRPr/>
          </a:p>
        </p:txBody>
      </p:sp>
      <p:pic>
        <p:nvPicPr>
          <p:cNvPr id="617" name="Picture 2" descr=""/>
          <p:cNvPicPr/>
          <p:nvPr/>
        </p:nvPicPr>
        <p:blipFill>
          <a:blip r:embed="rId1"/>
          <a:stretch/>
        </p:blipFill>
        <p:spPr>
          <a:xfrm>
            <a:off x="142920" y="5857920"/>
            <a:ext cx="1141920" cy="799200"/>
          </a:xfrm>
          <a:prstGeom prst="rect">
            <a:avLst/>
          </a:prstGeom>
          <a:ln>
            <a:noFill/>
          </a:ln>
        </p:spPr>
      </p:pic>
      <p:sp>
        <p:nvSpPr>
          <p:cNvPr id="618" name="Line 2"/>
          <p:cNvSpPr/>
          <p:nvPr/>
        </p:nvSpPr>
        <p:spPr>
          <a:xfrm>
            <a:off x="500040" y="1071360"/>
            <a:ext cx="7929360" cy="1440"/>
          </a:xfrm>
          <a:prstGeom prst="line">
            <a:avLst/>
          </a:prstGeom>
          <a:ln>
            <a:noFill/>
          </a:ln>
        </p:spPr>
      </p:sp>
      <p:sp>
        <p:nvSpPr>
          <p:cNvPr id="619" name="CustomShape 3"/>
          <p:cNvSpPr/>
          <p:nvPr/>
        </p:nvSpPr>
        <p:spPr>
          <a:xfrm>
            <a:off x="4680" y="1143000"/>
            <a:ext cx="9138240" cy="5021280"/>
          </a:xfrm>
          <a:prstGeom prst="rect">
            <a:avLst/>
          </a:prstGeom>
          <a:noFill/>
          <a:ln>
            <a:noFill/>
          </a:ln>
        </p:spPr>
        <p:style>
          <a:lnRef idx="0"/>
          <a:fillRef idx="0"/>
          <a:effectRef idx="0"/>
          <a:fontRef idx="minor"/>
        </p:style>
        <p:txBody>
          <a:bodyPr lIns="90000" rIns="90000" tIns="45000" bIns="45000"/>
          <a:p>
            <a:pPr algn="ctr">
              <a:lnSpc>
                <a:spcPct val="100000"/>
              </a:lnSpc>
            </a:pPr>
            <a:r>
              <a:rPr lang="ru-RU" sz="1600" strike="noStrike">
                <a:solidFill>
                  <a:srgbClr val="000000"/>
                </a:solidFill>
                <a:latin typeface="tahoma"/>
                <a:ea typeface="DejaVu Sans"/>
              </a:rPr>
              <a:t>основан на базе фонда "Потерь нет" и музыкальной школы "Виртуозы«</a:t>
            </a:r>
            <a:endParaRPr/>
          </a:p>
          <a:p>
            <a:pPr>
              <a:lnSpc>
                <a:spcPct val="100000"/>
              </a:lnSpc>
            </a:pPr>
            <a:r>
              <a:rPr b="1" lang="ru-RU" strike="noStrike">
                <a:solidFill>
                  <a:srgbClr val="000000"/>
                </a:solidFill>
                <a:latin typeface="tahoma"/>
                <a:ea typeface="DejaVu Sans"/>
              </a:rPr>
              <a:t>Цели: </a:t>
            </a:r>
            <a:endParaRPr/>
          </a:p>
          <a:p>
            <a:pPr lvl="1">
              <a:lnSpc>
                <a:spcPct val="107000"/>
              </a:lnSpc>
              <a:buFont typeface="Arial"/>
              <a:buChar char="•"/>
            </a:pPr>
            <a:r>
              <a:rPr lang="ru-RU" sz="1600" strike="noStrike">
                <a:solidFill>
                  <a:srgbClr val="000000"/>
                </a:solidFill>
                <a:latin typeface="tahoma"/>
                <a:ea typeface="DejaVu Sans"/>
              </a:rPr>
              <a:t>с помощью музыки помочь детям раскрыться: выйти из палаты, захотеть подпеть мелодию.</a:t>
            </a:r>
            <a:endParaRPr/>
          </a:p>
          <a:p>
            <a:pPr lvl="1">
              <a:lnSpc>
                <a:spcPct val="107000"/>
              </a:lnSpc>
              <a:buFont typeface="Arial"/>
              <a:buChar char="•"/>
            </a:pPr>
            <a:r>
              <a:rPr lang="ru-RU" sz="1600" strike="noStrike">
                <a:solidFill>
                  <a:srgbClr val="000000"/>
                </a:solidFill>
                <a:latin typeface="tahoma"/>
                <a:ea typeface="DejaVu Sans"/>
              </a:rPr>
              <a:t>Дать чувство нужности и защищенности через посещение их в отделении.</a:t>
            </a:r>
            <a:endParaRPr/>
          </a:p>
          <a:p>
            <a:pPr lvl="1">
              <a:lnSpc>
                <a:spcPct val="107000"/>
              </a:lnSpc>
              <a:buFont typeface="Arial"/>
              <a:buChar char="•"/>
            </a:pPr>
            <a:r>
              <a:rPr lang="ru-RU" sz="1600" strike="noStrike">
                <a:solidFill>
                  <a:srgbClr val="000000"/>
                </a:solidFill>
                <a:latin typeface="tahoma"/>
                <a:ea typeface="DejaVu Sans"/>
              </a:rPr>
              <a:t>Показать пример населению, что музыканты  города готовы поддерживать в нужную минуту ребят и их родителей.</a:t>
            </a:r>
            <a:endParaRPr/>
          </a:p>
          <a:p>
            <a:pPr lvl="1">
              <a:lnSpc>
                <a:spcPct val="107000"/>
              </a:lnSpc>
              <a:buFont typeface="Arial"/>
              <a:buChar char="•"/>
            </a:pPr>
            <a:r>
              <a:rPr lang="ru-RU" sz="1600" strike="noStrike">
                <a:solidFill>
                  <a:srgbClr val="000000"/>
                </a:solidFill>
                <a:latin typeface="tahoma"/>
                <a:ea typeface="DejaVu Sans"/>
              </a:rPr>
              <a:t>Сбор материальных средств. </a:t>
            </a:r>
            <a:endParaRPr/>
          </a:p>
          <a:p>
            <a:pPr algn="ctr">
              <a:lnSpc>
                <a:spcPct val="100000"/>
              </a:lnSpc>
            </a:pPr>
            <a:endParaRPr/>
          </a:p>
        </p:txBody>
      </p:sp>
      <p:pic>
        <p:nvPicPr>
          <p:cNvPr id="620" name="Рисунок 3" descr=""/>
          <p:cNvPicPr/>
          <p:nvPr/>
        </p:nvPicPr>
        <p:blipFill>
          <a:blip r:embed="rId2"/>
          <a:stretch/>
        </p:blipFill>
        <p:spPr>
          <a:xfrm>
            <a:off x="4030560" y="3433680"/>
            <a:ext cx="5112360" cy="3427920"/>
          </a:xfrm>
          <a:prstGeom prst="rect">
            <a:avLst/>
          </a:prstGeom>
          <a:ln>
            <a:noFill/>
          </a:ln>
        </p:spPr>
      </p:pic>
      <p:pic>
        <p:nvPicPr>
          <p:cNvPr id="621" name="Рисунок 4" descr=""/>
          <p:cNvPicPr/>
          <p:nvPr/>
        </p:nvPicPr>
        <p:blipFill>
          <a:blip r:embed="rId3"/>
          <a:stretch/>
        </p:blipFill>
        <p:spPr>
          <a:xfrm>
            <a:off x="0" y="3438360"/>
            <a:ext cx="5142240" cy="3418560"/>
          </a:xfrm>
          <a:prstGeom prst="rect">
            <a:avLst/>
          </a:prstGeom>
          <a:ln>
            <a:noFill/>
          </a:ln>
        </p:spPr>
      </p:pic>
    </p:spTree>
  </p:cSld>
  <p:transition spd="slow">
    <p:fade/>
  </p:transition>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6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32" name="CustomShape 1"/>
          <p:cNvSpPr/>
          <p:nvPr/>
        </p:nvSpPr>
        <p:spPr>
          <a:xfrm>
            <a:off x="221760" y="374760"/>
            <a:ext cx="8993520" cy="1980720"/>
          </a:xfrm>
          <a:prstGeom prst="rect">
            <a:avLst/>
          </a:prstGeom>
          <a:noFill/>
          <a:ln>
            <a:noFill/>
          </a:ln>
        </p:spPr>
        <p:style>
          <a:lnRef idx="0"/>
          <a:fillRef idx="0"/>
          <a:effectRef idx="0"/>
          <a:fontRef idx="minor"/>
        </p:style>
        <p:txBody>
          <a:bodyPr lIns="90000" rIns="90000" tIns="45000" bIns="45000"/>
          <a:p>
            <a:pPr>
              <a:lnSpc>
                <a:spcPct val="100000"/>
              </a:lnSpc>
            </a:pPr>
            <a:r>
              <a:rPr lang="ru-RU" sz="4400" strike="noStrike">
                <a:solidFill>
                  <a:srgbClr val="ffffff"/>
                </a:solidFill>
                <a:latin typeface="Arial"/>
                <a:ea typeface="DejaVu Sans"/>
              </a:rPr>
              <a:t>Welcome to Bátor Tábor! Make yourself at home – at camp we share joy, tasks and responsibilities</a:t>
            </a:r>
            <a:endParaRPr/>
          </a:p>
        </p:txBody>
      </p:sp>
      <p:sp>
        <p:nvSpPr>
          <p:cNvPr id="933"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34" name="Picture 3" descr=""/>
          <p:cNvPicPr/>
          <p:nvPr/>
        </p:nvPicPr>
        <p:blipFill>
          <a:blip r:embed="rId1"/>
          <a:stretch/>
        </p:blipFill>
        <p:spPr>
          <a:xfrm>
            <a:off x="1476000" y="2772000"/>
            <a:ext cx="6155280" cy="4103280"/>
          </a:xfrm>
          <a:prstGeom prst="rect">
            <a:avLst/>
          </a:prstGeom>
          <a:ln>
            <a:noFill/>
          </a:ln>
        </p:spPr>
      </p:pic>
    </p:spTree>
  </p:cSld>
  <p:timing>
    <p:tnLst>
      <p:par>
        <p:cTn id="401" dur="indefinite" restart="never" nodeType="tmRoot">
          <p:childTnLst>
            <p:seq>
              <p:cTn id="402" nodeType="mainSeq"/>
              <p:prevCondLst>
                <p:cond delay="0" evt="onPrev">
                  <p:tgtEl>
                    <p:sldTgt/>
                  </p:tgtEl>
                </p:cond>
              </p:prevCondLst>
              <p:nextCondLst>
                <p:cond delay="0" evt="onNext">
                  <p:tgtEl>
                    <p:sldTgt/>
                  </p:tgtEl>
                </p:cond>
              </p:nextCondLst>
            </p:seq>
          </p:childTnLst>
        </p:cTn>
      </p:par>
    </p:tnLst>
  </p:timing>
</p:sld>
</file>

<file path=ppt/slides/slide6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35"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5400" strike="noStrike">
                <a:solidFill>
                  <a:srgbClr val="ffffff"/>
                </a:solidFill>
                <a:latin typeface="Arial"/>
                <a:ea typeface="DejaVu Sans"/>
              </a:rPr>
              <a:t>Operating only with volunteers: Pros and cons</a:t>
            </a:r>
            <a:endParaRPr/>
          </a:p>
        </p:txBody>
      </p:sp>
      <p:sp>
        <p:nvSpPr>
          <p:cNvPr id="936" name="CustomShape 2"/>
          <p:cNvSpPr/>
          <p:nvPr/>
        </p:nvSpPr>
        <p:spPr>
          <a:xfrm>
            <a:off x="432000" y="2952000"/>
            <a:ext cx="8423280" cy="65516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800" strike="noStrike">
                <a:solidFill>
                  <a:srgbClr val="595959"/>
                </a:solidFill>
                <a:latin typeface="Arial"/>
                <a:ea typeface="DejaVu Sans"/>
              </a:rPr>
              <a:t>Advantages: lower operational costs (affordable!), more people can get involved, spreading the culture of volunteering </a:t>
            </a:r>
            <a:endParaRPr/>
          </a:p>
          <a:p>
            <a:pPr>
              <a:lnSpc>
                <a:spcPct val="100000"/>
              </a:lnSpc>
              <a:buFont typeface="Arial"/>
              <a:buChar char="•"/>
            </a:pPr>
            <a:r>
              <a:rPr lang="ru-RU" sz="2800" strike="noStrike">
                <a:solidFill>
                  <a:srgbClr val="595959"/>
                </a:solidFill>
                <a:latin typeface="Arial"/>
                <a:ea typeface="DejaVu Sans"/>
              </a:rPr>
              <a:t>Disadvantages: less experienced staff (in comparison with full time staff) – requires closer supervision/more training, being dependent on certain people (specialized activities) – especially with larger number of sessions</a:t>
            </a:r>
            <a:endParaRPr/>
          </a:p>
        </p:txBody>
      </p:sp>
    </p:spTree>
  </p:cSld>
  <p:timing>
    <p:tnLst>
      <p:par>
        <p:cTn id="403" dur="indefinite" restart="never" nodeType="tmRoot">
          <p:childTnLst>
            <p:seq>
              <p:cTn id="404" nodeType="mainSeq"/>
              <p:prevCondLst>
                <p:cond delay="0" evt="onPrev">
                  <p:tgtEl>
                    <p:sldTgt/>
                  </p:tgtEl>
                </p:cond>
              </p:prevCondLst>
              <p:nextCondLst>
                <p:cond delay="0" evt="onNext">
                  <p:tgtEl>
                    <p:sldTgt/>
                  </p:tgtEl>
                </p:cond>
              </p:nextCondLst>
            </p:seq>
          </p:childTnLst>
        </p:cTn>
      </p:par>
    </p:tnLst>
  </p:timing>
</p:sld>
</file>

<file path=ppt/slides/slide6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37" name="CustomShape 1"/>
          <p:cNvSpPr/>
          <p:nvPr/>
        </p:nvSpPr>
        <p:spPr>
          <a:xfrm>
            <a:off x="437760" y="374760"/>
            <a:ext cx="9209520" cy="1980720"/>
          </a:xfrm>
          <a:prstGeom prst="rect">
            <a:avLst/>
          </a:prstGeom>
          <a:noFill/>
          <a:ln>
            <a:noFill/>
          </a:ln>
        </p:spPr>
        <p:style>
          <a:lnRef idx="0"/>
          <a:fillRef idx="0"/>
          <a:effectRef idx="0"/>
          <a:fontRef idx="minor"/>
        </p:style>
        <p:txBody>
          <a:bodyPr lIns="90000" rIns="90000" tIns="45000" bIns="45000"/>
          <a:p>
            <a:r>
              <a:rPr lang="ru-RU" sz="5400" strike="noStrike">
                <a:solidFill>
                  <a:srgbClr val="ffffff"/>
                </a:solidFill>
                <a:latin typeface="Arial"/>
                <a:ea typeface="DejaVu Sans"/>
              </a:rPr>
              <a:t>How to run a system this size?</a:t>
            </a:r>
            <a:endParaRPr/>
          </a:p>
          <a:p>
            <a:pPr>
              <a:lnSpc>
                <a:spcPct val="100000"/>
              </a:lnSpc>
            </a:pPr>
            <a:r>
              <a:rPr lang="ru-RU" sz="5400" strike="noStrike">
                <a:solidFill>
                  <a:srgbClr val="ffffff"/>
                </a:solidFill>
                <a:latin typeface="Arial"/>
                <a:ea typeface="DejaVu Sans"/>
              </a:rPr>
              <a:t>Preparation all year round </a:t>
            </a:r>
            <a:endParaRPr/>
          </a:p>
        </p:txBody>
      </p:sp>
      <p:sp>
        <p:nvSpPr>
          <p:cNvPr id="938" name="CustomShape 2"/>
          <p:cNvSpPr/>
          <p:nvPr/>
        </p:nvSpPr>
        <p:spPr>
          <a:xfrm>
            <a:off x="525600" y="2990160"/>
            <a:ext cx="840168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800" strike="noStrike">
                <a:solidFill>
                  <a:srgbClr val="595959"/>
                </a:solidFill>
                <a:latin typeface="Arial"/>
                <a:ea typeface="DejaVu Sans"/>
              </a:rPr>
              <a:t>Levels of training</a:t>
            </a:r>
            <a:endParaRPr/>
          </a:p>
          <a:p>
            <a:pPr lvl="1">
              <a:lnSpc>
                <a:spcPct val="100000"/>
              </a:lnSpc>
              <a:buFont typeface="Arial"/>
              <a:buChar char="•"/>
            </a:pPr>
            <a:r>
              <a:rPr lang="ru-RU" sz="2800" strike="noStrike">
                <a:solidFill>
                  <a:srgbClr val="595959"/>
                </a:solidFill>
                <a:latin typeface="Arial"/>
                <a:ea typeface="DejaVu Sans"/>
              </a:rPr>
              <a:t>Leadership team/Support team training</a:t>
            </a:r>
            <a:endParaRPr/>
          </a:p>
          <a:p>
            <a:pPr lvl="1">
              <a:lnSpc>
                <a:spcPct val="100000"/>
              </a:lnSpc>
              <a:buFont typeface="Arial"/>
              <a:buChar char="•"/>
            </a:pPr>
            <a:r>
              <a:rPr lang="ru-RU" sz="2800" strike="noStrike">
                <a:solidFill>
                  <a:srgbClr val="595959"/>
                </a:solidFill>
                <a:latin typeface="Arial"/>
                <a:ea typeface="DejaVu Sans"/>
              </a:rPr>
              <a:t>Expert volunteer training – who will become leaders as well</a:t>
            </a:r>
            <a:endParaRPr/>
          </a:p>
          <a:p>
            <a:pPr lvl="1">
              <a:lnSpc>
                <a:spcPct val="100000"/>
              </a:lnSpc>
              <a:buFont typeface="Arial"/>
              <a:buChar char="•"/>
            </a:pPr>
            <a:r>
              <a:rPr lang="ru-RU" sz="2800" strike="noStrike">
                <a:solidFill>
                  <a:srgbClr val="595959"/>
                </a:solidFill>
                <a:latin typeface="Arial"/>
                <a:ea typeface="DejaVu Sans"/>
              </a:rPr>
              <a:t>Napos training – orientation weekends</a:t>
            </a:r>
            <a:endParaRPr/>
          </a:p>
          <a:p>
            <a:pPr lvl="1">
              <a:lnSpc>
                <a:spcPct val="100000"/>
              </a:lnSpc>
              <a:buFont typeface="Arial"/>
              <a:buChar char="•"/>
            </a:pPr>
            <a:r>
              <a:rPr lang="ru-RU" sz="2800" strike="noStrike">
                <a:solidFill>
                  <a:srgbClr val="595959"/>
                </a:solidFill>
                <a:latin typeface="Arial"/>
                <a:ea typeface="DejaVu Sans"/>
              </a:rPr>
              <a:t>Pre-camp training – getting ready for campers</a:t>
            </a:r>
            <a:endParaRPr/>
          </a:p>
          <a:p>
            <a:pPr>
              <a:lnSpc>
                <a:spcPct val="100000"/>
              </a:lnSpc>
            </a:pPr>
            <a:endParaRPr/>
          </a:p>
        </p:txBody>
      </p:sp>
    </p:spTree>
  </p:cSld>
  <p:timing>
    <p:tnLst>
      <p:par>
        <p:cTn id="405" dur="indefinite" restart="never" nodeType="tmRoot">
          <p:childTnLst>
            <p:seq>
              <p:cTn id="406" nodeType="mainSeq"/>
              <p:prevCondLst>
                <p:cond delay="0" evt="onPrev">
                  <p:tgtEl>
                    <p:sldTgt/>
                  </p:tgtEl>
                </p:cond>
              </p:prevCondLst>
              <p:nextCondLst>
                <p:cond delay="0" evt="onNext">
                  <p:tgtEl>
                    <p:sldTgt/>
                  </p:tgtEl>
                </p:cond>
              </p:nextCondLst>
            </p:seq>
          </p:childTnLst>
        </p:cTn>
      </p:par>
    </p:tnLst>
  </p:timing>
</p:sld>
</file>

<file path=ppt/slides/slide6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39"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4400" strike="noStrike">
                <a:solidFill>
                  <a:srgbClr val="ffffff"/>
                </a:solidFill>
                <a:latin typeface="Arial"/>
                <a:ea typeface="DejaVu Sans"/>
              </a:rPr>
              <a:t>Support team</a:t>
            </a:r>
            <a:endParaRPr/>
          </a:p>
        </p:txBody>
      </p:sp>
      <p:sp>
        <p:nvSpPr>
          <p:cNvPr id="940" name="CustomShape 2"/>
          <p:cNvSpPr/>
          <p:nvPr/>
        </p:nvSpPr>
        <p:spPr>
          <a:xfrm>
            <a:off x="525600" y="2918160"/>
            <a:ext cx="8401680" cy="341712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i="1" lang="ru-RU" sz="2800" strike="noStrike">
                <a:solidFill>
                  <a:srgbClr val="595959"/>
                </a:solidFill>
                <a:latin typeface="Arial"/>
                <a:ea typeface="DejaVu Sans"/>
              </a:rPr>
              <a:t>Camp directors</a:t>
            </a:r>
            <a:r>
              <a:rPr lang="ru-RU" sz="2800" strike="noStrike">
                <a:solidFill>
                  <a:srgbClr val="595959"/>
                </a:solidFill>
                <a:latin typeface="Arial"/>
                <a:ea typeface="DejaVu Sans"/>
              </a:rPr>
              <a:t> – full time, rotating sessions, project management year round – how our sytem works/ challenges faced</a:t>
            </a:r>
            <a:endParaRPr/>
          </a:p>
          <a:p>
            <a:pPr>
              <a:lnSpc>
                <a:spcPct val="100000"/>
              </a:lnSpc>
              <a:buFont typeface="Arial"/>
              <a:buChar char="•"/>
            </a:pPr>
            <a:r>
              <a:rPr i="1" lang="ru-RU" sz="2800" strike="noStrike">
                <a:solidFill>
                  <a:srgbClr val="595959"/>
                </a:solidFill>
                <a:latin typeface="Arial"/>
                <a:ea typeface="DejaVu Sans"/>
              </a:rPr>
              <a:t>Middle level/Unit leaders</a:t>
            </a:r>
            <a:r>
              <a:rPr lang="ru-RU" sz="2800" strike="noStrike">
                <a:solidFill>
                  <a:srgbClr val="595959"/>
                </a:solidFill>
                <a:latin typeface="Arial"/>
                <a:ea typeface="DejaVu Sans"/>
              </a:rPr>
              <a:t> – voluntary work, experienced volunteers, interview, training, follow up – support, challenges faced in our system</a:t>
            </a:r>
            <a:endParaRPr/>
          </a:p>
          <a:p>
            <a:pPr>
              <a:lnSpc>
                <a:spcPct val="100000"/>
              </a:lnSpc>
              <a:buFont typeface="Arial"/>
              <a:buChar char="•"/>
            </a:pPr>
            <a:r>
              <a:rPr i="1" lang="ru-RU" sz="2800" strike="noStrike">
                <a:solidFill>
                  <a:srgbClr val="595959"/>
                </a:solidFill>
                <a:latin typeface="Arial"/>
                <a:ea typeface="DejaVu Sans"/>
              </a:rPr>
              <a:t>Activity leaders, Cottage leaders</a:t>
            </a:r>
            <a:r>
              <a:rPr lang="ru-RU" sz="2800" strike="noStrike">
                <a:solidFill>
                  <a:srgbClr val="595959"/>
                </a:solidFill>
                <a:latin typeface="Arial"/>
                <a:ea typeface="DejaVu Sans"/>
              </a:rPr>
              <a:t> – volunteers, experience, roles and</a:t>
            </a:r>
            <a:r>
              <a:rPr lang="ru-RU" sz="4400" strike="noStrike">
                <a:solidFill>
                  <a:srgbClr val="595959"/>
                </a:solidFill>
                <a:latin typeface="Arial"/>
                <a:ea typeface="DejaVu Sans"/>
              </a:rPr>
              <a:t> </a:t>
            </a:r>
            <a:r>
              <a:rPr lang="ru-RU" sz="2800" strike="noStrike">
                <a:solidFill>
                  <a:srgbClr val="595959"/>
                </a:solidFill>
                <a:latin typeface="Arial"/>
                <a:ea typeface="DejaVu Sans"/>
              </a:rPr>
              <a:t>responsibilities</a:t>
            </a:r>
            <a:endParaRPr/>
          </a:p>
          <a:p>
            <a:pPr>
              <a:lnSpc>
                <a:spcPct val="100000"/>
              </a:lnSpc>
            </a:pPr>
            <a:endParaRPr/>
          </a:p>
        </p:txBody>
      </p:sp>
      <p:pic>
        <p:nvPicPr>
          <p:cNvPr id="941" name="Picture 2" descr=""/>
          <p:cNvPicPr/>
          <p:nvPr/>
        </p:nvPicPr>
        <p:blipFill>
          <a:blip r:embed="rId1"/>
          <a:stretch/>
        </p:blipFill>
        <p:spPr>
          <a:xfrm>
            <a:off x="5278320" y="196200"/>
            <a:ext cx="3815280" cy="2543040"/>
          </a:xfrm>
          <a:prstGeom prst="rect">
            <a:avLst/>
          </a:prstGeom>
          <a:ln>
            <a:noFill/>
          </a:ln>
        </p:spPr>
      </p:pic>
    </p:spTree>
  </p:cSld>
  <p:timing>
    <p:tnLst>
      <p:par>
        <p:cTn id="407" dur="indefinite" restart="never" nodeType="tmRoot">
          <p:childTnLst>
            <p:seq>
              <p:cTn id="408" nodeType="mainSeq"/>
              <p:prevCondLst>
                <p:cond delay="0" evt="onPrev">
                  <p:tgtEl>
                    <p:sldTgt/>
                  </p:tgtEl>
                </p:cond>
              </p:prevCondLst>
              <p:nextCondLst>
                <p:cond delay="0" evt="onNext">
                  <p:tgtEl>
                    <p:sldTgt/>
                  </p:tgtEl>
                </p:cond>
              </p:nextCondLst>
            </p:seq>
          </p:childTnLst>
        </p:cTn>
      </p:par>
    </p:tnLst>
  </p:timing>
</p:sld>
</file>

<file path=ppt/slides/slide6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942" name="Picture 1" descr=""/>
          <p:cNvPicPr/>
          <p:nvPr/>
        </p:nvPicPr>
        <p:blipFill>
          <a:blip r:embed="rId1"/>
          <a:stretch/>
        </p:blipFill>
        <p:spPr>
          <a:xfrm>
            <a:off x="3270240" y="2926080"/>
            <a:ext cx="5869080" cy="3900240"/>
          </a:xfrm>
          <a:prstGeom prst="rect">
            <a:avLst/>
          </a:prstGeom>
          <a:ln>
            <a:noFill/>
          </a:ln>
        </p:spPr>
      </p:pic>
      <p:sp>
        <p:nvSpPr>
          <p:cNvPr id="943" name="CustomShape 1"/>
          <p:cNvSpPr/>
          <p:nvPr/>
        </p:nvSpPr>
        <p:spPr>
          <a:xfrm>
            <a:off x="650160" y="390600"/>
            <a:ext cx="11703240" cy="1624680"/>
          </a:xfrm>
          <a:prstGeom prst="rect">
            <a:avLst/>
          </a:prstGeom>
          <a:noFill/>
          <a:ln>
            <a:noFill/>
          </a:ln>
        </p:spPr>
        <p:style>
          <a:lnRef idx="0"/>
          <a:fillRef idx="0"/>
          <a:effectRef idx="0"/>
          <a:fontRef idx="minor"/>
        </p:style>
        <p:txBody>
          <a:bodyPr lIns="129960" rIns="129960" tIns="65160" bIns="65160"/>
          <a:p>
            <a:pPr algn="ctr">
              <a:lnSpc>
                <a:spcPct val="100000"/>
              </a:lnSpc>
            </a:pPr>
            <a:r>
              <a:rPr lang="ru-RU" sz="4400" strike="noStrike">
                <a:solidFill>
                  <a:srgbClr val="000000"/>
                </a:solidFill>
                <a:latin typeface="Arial"/>
                <a:ea typeface="DejaVu Sans"/>
              </a:rPr>
              <a:t>We are role models</a:t>
            </a:r>
            <a:endParaRPr/>
          </a:p>
        </p:txBody>
      </p:sp>
    </p:spTree>
  </p:cSld>
  <p:timing>
    <p:tnLst>
      <p:par>
        <p:cTn id="409" dur="indefinite" restart="never" nodeType="tmRoot">
          <p:childTnLst>
            <p:seq>
              <p:cTn id="410" nodeType="mainSeq"/>
              <p:prevCondLst>
                <p:cond delay="0" evt="onPrev">
                  <p:tgtEl>
                    <p:sldTgt/>
                  </p:tgtEl>
                </p:cond>
              </p:prevCondLst>
              <p:nextCondLst>
                <p:cond delay="0" evt="onNext">
                  <p:tgtEl>
                    <p:sldTgt/>
                  </p:tgtEl>
                </p:cond>
              </p:nextCondLst>
            </p:seq>
          </p:childTnLst>
        </p:cTn>
      </p:par>
    </p:tnLst>
  </p:timing>
</p:sld>
</file>

<file path=ppt/slides/slide6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44"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Leadership team</a:t>
            </a:r>
            <a:endParaRPr/>
          </a:p>
        </p:txBody>
      </p:sp>
      <p:sp>
        <p:nvSpPr>
          <p:cNvPr id="945"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4800" strike="noStrike">
                <a:solidFill>
                  <a:srgbClr val="595959"/>
                </a:solidFill>
                <a:latin typeface="Arial"/>
                <a:ea typeface="DejaVu Sans"/>
              </a:rPr>
              <a:t>               </a:t>
            </a:r>
            <a:endParaRPr/>
          </a:p>
        </p:txBody>
      </p:sp>
      <p:pic>
        <p:nvPicPr>
          <p:cNvPr id="946" name="Picture 2" descr=""/>
          <p:cNvPicPr/>
          <p:nvPr/>
        </p:nvPicPr>
        <p:blipFill>
          <a:blip r:embed="rId1"/>
          <a:stretch/>
        </p:blipFill>
        <p:spPr>
          <a:xfrm>
            <a:off x="885600" y="2997720"/>
            <a:ext cx="2260800" cy="1694880"/>
          </a:xfrm>
          <a:prstGeom prst="rect">
            <a:avLst/>
          </a:prstGeom>
          <a:ln>
            <a:noFill/>
          </a:ln>
        </p:spPr>
      </p:pic>
      <p:pic>
        <p:nvPicPr>
          <p:cNvPr id="947" name="Picture 4" descr=""/>
          <p:cNvPicPr/>
          <p:nvPr/>
        </p:nvPicPr>
        <p:blipFill>
          <a:blip r:embed="rId2"/>
          <a:stretch/>
        </p:blipFill>
        <p:spPr>
          <a:xfrm>
            <a:off x="3290040" y="2997720"/>
            <a:ext cx="2260440" cy="1694880"/>
          </a:xfrm>
          <a:prstGeom prst="rect">
            <a:avLst/>
          </a:prstGeom>
          <a:ln>
            <a:noFill/>
          </a:ln>
        </p:spPr>
      </p:pic>
      <p:pic>
        <p:nvPicPr>
          <p:cNvPr id="948" name="Picture 5" descr=""/>
          <p:cNvPicPr/>
          <p:nvPr/>
        </p:nvPicPr>
        <p:blipFill>
          <a:blip r:embed="rId3"/>
          <a:stretch/>
        </p:blipFill>
        <p:spPr>
          <a:xfrm>
            <a:off x="5649840" y="2986560"/>
            <a:ext cx="2269440" cy="1702080"/>
          </a:xfrm>
          <a:prstGeom prst="rect">
            <a:avLst/>
          </a:prstGeom>
          <a:ln>
            <a:noFill/>
          </a:ln>
        </p:spPr>
      </p:pic>
      <p:pic>
        <p:nvPicPr>
          <p:cNvPr id="949" name="Picture 6" descr=""/>
          <p:cNvPicPr/>
          <p:nvPr/>
        </p:nvPicPr>
        <p:blipFill>
          <a:blip r:embed="rId4"/>
          <a:stretch/>
        </p:blipFill>
        <p:spPr>
          <a:xfrm>
            <a:off x="885600" y="4879080"/>
            <a:ext cx="2313360" cy="1734840"/>
          </a:xfrm>
          <a:prstGeom prst="rect">
            <a:avLst/>
          </a:prstGeom>
          <a:ln>
            <a:noFill/>
          </a:ln>
        </p:spPr>
      </p:pic>
      <p:pic>
        <p:nvPicPr>
          <p:cNvPr id="950" name="Picture 7" descr=""/>
          <p:cNvPicPr/>
          <p:nvPr/>
        </p:nvPicPr>
        <p:blipFill>
          <a:blip r:embed="rId5"/>
          <a:stretch/>
        </p:blipFill>
        <p:spPr>
          <a:xfrm>
            <a:off x="3290040" y="4867920"/>
            <a:ext cx="2260440" cy="1694880"/>
          </a:xfrm>
          <a:prstGeom prst="rect">
            <a:avLst/>
          </a:prstGeom>
          <a:ln>
            <a:noFill/>
          </a:ln>
        </p:spPr>
      </p:pic>
      <p:pic>
        <p:nvPicPr>
          <p:cNvPr id="951" name="Picture 8" descr=""/>
          <p:cNvPicPr/>
          <p:nvPr/>
        </p:nvPicPr>
        <p:blipFill>
          <a:blip r:embed="rId6"/>
          <a:stretch/>
        </p:blipFill>
        <p:spPr>
          <a:xfrm>
            <a:off x="5671800" y="4847400"/>
            <a:ext cx="2247480" cy="1685160"/>
          </a:xfrm>
          <a:prstGeom prst="rect">
            <a:avLst/>
          </a:prstGeom>
          <a:ln>
            <a:noFill/>
          </a:ln>
        </p:spPr>
      </p:pic>
    </p:spTree>
  </p:cSld>
  <p:timing>
    <p:tnLst>
      <p:par>
        <p:cTn id="411" dur="indefinite" restart="never" nodeType="tmRoot">
          <p:childTnLst>
            <p:seq>
              <p:cTn id="412" nodeType="mainSeq"/>
              <p:prevCondLst>
                <p:cond delay="0" evt="onPrev">
                  <p:tgtEl>
                    <p:sldTgt/>
                  </p:tgtEl>
                </p:cond>
              </p:prevCondLst>
              <p:nextCondLst>
                <p:cond delay="0" evt="onNext">
                  <p:tgtEl>
                    <p:sldTgt/>
                  </p:tgtEl>
                </p:cond>
              </p:nextCondLst>
            </p:seq>
          </p:childTnLst>
        </p:cTn>
      </p:par>
    </p:tnLst>
  </p:timing>
</p:sld>
</file>

<file path=ppt/slides/slide6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52"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4400" strike="noStrike">
                <a:solidFill>
                  <a:srgbClr val="ffffff"/>
                </a:solidFill>
                <a:latin typeface="Arial"/>
                <a:ea typeface="DejaVu Sans"/>
              </a:rPr>
              <a:t>Leadership training - Topics covered</a:t>
            </a:r>
            <a:endParaRPr/>
          </a:p>
        </p:txBody>
      </p:sp>
      <p:sp>
        <p:nvSpPr>
          <p:cNvPr id="953" name="CustomShape 2"/>
          <p:cNvSpPr/>
          <p:nvPr/>
        </p:nvSpPr>
        <p:spPr>
          <a:xfrm>
            <a:off x="-1080" y="2827440"/>
            <a:ext cx="7848360" cy="68918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400" strike="noStrike">
                <a:solidFill>
                  <a:srgbClr val="595959"/>
                </a:solidFill>
                <a:latin typeface="Arial"/>
                <a:ea typeface="DejaVu Sans"/>
              </a:rPr>
              <a:t>Mission and vision</a:t>
            </a:r>
            <a:endParaRPr/>
          </a:p>
          <a:p>
            <a:pPr>
              <a:lnSpc>
                <a:spcPct val="100000"/>
              </a:lnSpc>
              <a:buFont typeface="Arial"/>
              <a:buChar char="•"/>
            </a:pPr>
            <a:r>
              <a:rPr lang="ru-RU" sz="2400" strike="noStrike">
                <a:solidFill>
                  <a:srgbClr val="595959"/>
                </a:solidFill>
                <a:latin typeface="Arial"/>
                <a:ea typeface="DejaVu Sans"/>
              </a:rPr>
              <a:t>Therapeutic Recreation</a:t>
            </a:r>
            <a:endParaRPr/>
          </a:p>
          <a:p>
            <a:pPr>
              <a:lnSpc>
                <a:spcPct val="100000"/>
              </a:lnSpc>
              <a:buFont typeface="Arial"/>
              <a:buChar char="•"/>
            </a:pPr>
            <a:r>
              <a:rPr lang="ru-RU" sz="2400" strike="noStrike">
                <a:solidFill>
                  <a:srgbClr val="595959"/>
                </a:solidFill>
                <a:latin typeface="Arial"/>
                <a:ea typeface="DejaVu Sans"/>
              </a:rPr>
              <a:t>Leadership skills – team work</a:t>
            </a:r>
            <a:endParaRPr/>
          </a:p>
          <a:p>
            <a:pPr>
              <a:lnSpc>
                <a:spcPct val="100000"/>
              </a:lnSpc>
              <a:buFont typeface="Arial"/>
              <a:buChar char="•"/>
            </a:pPr>
            <a:r>
              <a:rPr lang="ru-RU" sz="2400" strike="noStrike">
                <a:solidFill>
                  <a:srgbClr val="595959"/>
                </a:solidFill>
                <a:latin typeface="Arial"/>
                <a:ea typeface="DejaVu Sans"/>
              </a:rPr>
              <a:t>Daily routines – how to run a session day to </a:t>
            </a:r>
            <a:r>
              <a:rPr lang="ru-RU" sz="2000" strike="noStrike">
                <a:solidFill>
                  <a:srgbClr val="595959"/>
                </a:solidFill>
                <a:latin typeface="Arial"/>
                <a:ea typeface="DejaVu Sans"/>
              </a:rPr>
              <a:t>day</a:t>
            </a:r>
            <a:endParaRPr/>
          </a:p>
          <a:p>
            <a:pPr>
              <a:lnSpc>
                <a:spcPct val="100000"/>
              </a:lnSpc>
              <a:buFont typeface="Arial"/>
              <a:buChar char="•"/>
            </a:pPr>
            <a:r>
              <a:rPr lang="ru-RU" sz="2400" strike="noStrike">
                <a:solidFill>
                  <a:srgbClr val="595959"/>
                </a:solidFill>
                <a:latin typeface="Arial"/>
                <a:ea typeface="DejaVu Sans"/>
              </a:rPr>
              <a:t>Leading team meetings for staff: giving and collecting information</a:t>
            </a:r>
            <a:endParaRPr/>
          </a:p>
          <a:p>
            <a:pPr>
              <a:lnSpc>
                <a:spcPct val="100000"/>
              </a:lnSpc>
              <a:buFont typeface="Arial"/>
              <a:buChar char="•"/>
            </a:pPr>
            <a:r>
              <a:rPr lang="ru-RU" sz="2400" strike="noStrike">
                <a:solidFill>
                  <a:srgbClr val="595959"/>
                </a:solidFill>
                <a:latin typeface="Arial"/>
                <a:ea typeface="DejaVu Sans"/>
              </a:rPr>
              <a:t>Giving and receiving positive and constructive feedback</a:t>
            </a:r>
            <a:endParaRPr/>
          </a:p>
          <a:p>
            <a:pPr>
              <a:lnSpc>
                <a:spcPct val="100000"/>
              </a:lnSpc>
              <a:buFont typeface="Arial"/>
              <a:buChar char="•"/>
            </a:pPr>
            <a:r>
              <a:rPr lang="ru-RU" sz="2400" strike="noStrike">
                <a:solidFill>
                  <a:srgbClr val="595959"/>
                </a:solidFill>
                <a:latin typeface="Arial"/>
                <a:ea typeface="DejaVu Sans"/>
              </a:rPr>
              <a:t>Evaluation of volunteer performance</a:t>
            </a:r>
            <a:endParaRPr/>
          </a:p>
          <a:p>
            <a:pPr>
              <a:lnSpc>
                <a:spcPct val="100000"/>
              </a:lnSpc>
            </a:pPr>
            <a:endParaRPr/>
          </a:p>
        </p:txBody>
      </p:sp>
      <p:pic>
        <p:nvPicPr>
          <p:cNvPr id="954" name="Picture 4" descr=""/>
          <p:cNvPicPr/>
          <p:nvPr/>
        </p:nvPicPr>
        <p:blipFill>
          <a:blip r:embed="rId1"/>
          <a:stretch/>
        </p:blipFill>
        <p:spPr>
          <a:xfrm>
            <a:off x="5832000" y="1944000"/>
            <a:ext cx="3311280" cy="2207880"/>
          </a:xfrm>
          <a:prstGeom prst="rect">
            <a:avLst/>
          </a:prstGeom>
          <a:ln>
            <a:noFill/>
          </a:ln>
        </p:spPr>
      </p:pic>
    </p:spTree>
  </p:cSld>
  <p:timing>
    <p:tnLst>
      <p:par>
        <p:cTn id="413" dur="indefinite" restart="never" nodeType="tmRoot">
          <p:childTnLst>
            <p:seq>
              <p:cTn id="414" nodeType="mainSeq"/>
              <p:prevCondLst>
                <p:cond delay="0" evt="onPrev">
                  <p:tgtEl>
                    <p:sldTgt/>
                  </p:tgtEl>
                </p:cond>
              </p:prevCondLst>
              <p:nextCondLst>
                <p:cond delay="0" evt="onNext">
                  <p:tgtEl>
                    <p:sldTgt/>
                  </p:tgtEl>
                </p:cond>
              </p:nextCondLst>
            </p:seq>
          </p:childTnLst>
        </p:cTn>
      </p:par>
    </p:tnLst>
  </p:timing>
</p:sld>
</file>

<file path=ppt/slides/slide6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55"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The two wings of camp</a:t>
            </a:r>
            <a:endParaRPr/>
          </a:p>
        </p:txBody>
      </p:sp>
      <p:sp>
        <p:nvSpPr>
          <p:cNvPr id="956" name="CustomShape 2"/>
          <p:cNvSpPr/>
          <p:nvPr/>
        </p:nvSpPr>
        <p:spPr>
          <a:xfrm>
            <a:off x="-216000" y="2865240"/>
            <a:ext cx="8495280" cy="6350040"/>
          </a:xfrm>
          <a:prstGeom prst="rect">
            <a:avLst/>
          </a:prstGeom>
          <a:noFill/>
          <a:ln>
            <a:noFill/>
          </a:ln>
        </p:spPr>
        <p:style>
          <a:lnRef idx="0"/>
          <a:fillRef idx="0"/>
          <a:effectRef idx="0"/>
          <a:fontRef idx="minor"/>
        </p:style>
        <p:txBody>
          <a:bodyPr lIns="90000" rIns="90000" tIns="45000" bIns="45000"/>
          <a:p>
            <a:pPr lvl="1">
              <a:lnSpc>
                <a:spcPct val="100000"/>
              </a:lnSpc>
              <a:buFont typeface="Arial"/>
              <a:buChar char="•"/>
            </a:pPr>
            <a:r>
              <a:rPr lang="ru-RU" sz="2800" strike="noStrike">
                <a:solidFill>
                  <a:srgbClr val="595959"/>
                </a:solidFill>
                <a:latin typeface="Arial"/>
                <a:ea typeface="DejaVu Sans"/>
              </a:rPr>
              <a:t>Two parts of our camping programme system</a:t>
            </a:r>
            <a:endParaRPr/>
          </a:p>
          <a:p>
            <a:pPr lvl="2">
              <a:lnSpc>
                <a:spcPct val="100000"/>
              </a:lnSpc>
              <a:buFont typeface="Arial"/>
              <a:buChar char="•"/>
            </a:pPr>
            <a:r>
              <a:rPr lang="ru-RU" sz="2800" strike="noStrike">
                <a:solidFill>
                  <a:srgbClr val="595959"/>
                </a:solidFill>
                <a:latin typeface="Arial"/>
                <a:ea typeface="DejaVu Sans"/>
              </a:rPr>
              <a:t>Cottage-Residential Life: Overall well being, community, peer and adult relations</a:t>
            </a:r>
            <a:endParaRPr/>
          </a:p>
          <a:p>
            <a:pPr lvl="2">
              <a:lnSpc>
                <a:spcPct val="100000"/>
              </a:lnSpc>
              <a:buFont typeface="Arial"/>
              <a:buChar char="•"/>
            </a:pPr>
            <a:r>
              <a:rPr lang="ru-RU" sz="2800" strike="noStrike">
                <a:solidFill>
                  <a:srgbClr val="595959"/>
                </a:solidFill>
                <a:latin typeface="Arial"/>
                <a:ea typeface="DejaVu Sans"/>
              </a:rPr>
              <a:t>Program-Activities: being involved in fun filled moments, achievable challenges</a:t>
            </a:r>
            <a:endParaRPr/>
          </a:p>
          <a:p>
            <a:pPr>
              <a:lnSpc>
                <a:spcPct val="100000"/>
              </a:lnSpc>
            </a:pPr>
            <a:endParaRPr/>
          </a:p>
        </p:txBody>
      </p:sp>
    </p:spTree>
  </p:cSld>
  <p:timing>
    <p:tnLst>
      <p:par>
        <p:cTn id="415" dur="indefinite" restart="never" nodeType="tmRoot">
          <p:childTnLst>
            <p:seq>
              <p:cTn id="416" nodeType="mainSeq"/>
              <p:prevCondLst>
                <p:cond delay="0" evt="onPrev">
                  <p:tgtEl>
                    <p:sldTgt/>
                  </p:tgtEl>
                </p:cond>
              </p:prevCondLst>
              <p:nextCondLst>
                <p:cond delay="0" evt="onNext">
                  <p:tgtEl>
                    <p:sldTgt/>
                  </p:tgtEl>
                </p:cond>
              </p:nextCondLst>
            </p:seq>
          </p:childTnLst>
        </p:cTn>
      </p:par>
    </p:tnLst>
  </p:timing>
</p:sld>
</file>

<file path=ppt/slides/slide6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57"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r>
              <a:rPr lang="ru-RU" sz="7200" strike="noStrike">
                <a:solidFill>
                  <a:srgbClr val="ffffff"/>
                </a:solidFill>
                <a:latin typeface="Arial"/>
                <a:ea typeface="DejaVu Sans"/>
              </a:rPr>
              <a:t>Napos</a:t>
            </a:r>
            <a:endParaRPr/>
          </a:p>
          <a:p>
            <a:pPr>
              <a:lnSpc>
                <a:spcPct val="100000"/>
              </a:lnSpc>
            </a:pPr>
            <a:endParaRPr/>
          </a:p>
        </p:txBody>
      </p:sp>
      <p:sp>
        <p:nvSpPr>
          <p:cNvPr id="958"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59" name="Picture 2" descr=""/>
          <p:cNvPicPr/>
          <p:nvPr/>
        </p:nvPicPr>
        <p:blipFill>
          <a:blip r:embed="rId1"/>
          <a:stretch/>
        </p:blipFill>
        <p:spPr>
          <a:xfrm>
            <a:off x="1511280" y="2728440"/>
            <a:ext cx="6192000" cy="4128840"/>
          </a:xfrm>
          <a:prstGeom prst="rect">
            <a:avLst/>
          </a:prstGeom>
          <a:ln>
            <a:noFill/>
          </a:ln>
        </p:spPr>
      </p:pic>
    </p:spTree>
  </p:cSld>
  <p:timing>
    <p:tnLst>
      <p:par>
        <p:cTn id="417" dur="indefinite" restart="never" nodeType="tmRoot">
          <p:childTnLst>
            <p:seq>
              <p:cTn id="418" nodeType="mainSeq"/>
              <p:prevCondLst>
                <p:cond delay="0" evt="onPrev">
                  <p:tgtEl>
                    <p:sldTgt/>
                  </p:tgtEl>
                </p:cond>
              </p:prevCondLst>
              <p:nextCondLst>
                <p:cond delay="0" evt="onNext">
                  <p:tgtEl>
                    <p:sldTgt/>
                  </p:tgtEl>
                </p:cond>
              </p:nextCondLst>
            </p:seq>
          </p:childTnLst>
        </p:cTn>
      </p:par>
    </p:tnLst>
  </p:timing>
</p:sld>
</file>

<file path=ppt/slides/slide6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0"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Cottage Life </a:t>
            </a:r>
            <a:endParaRPr/>
          </a:p>
        </p:txBody>
      </p:sp>
      <p:sp>
        <p:nvSpPr>
          <p:cNvPr id="961" name="CustomShape 2"/>
          <p:cNvSpPr/>
          <p:nvPr/>
        </p:nvSpPr>
        <p:spPr>
          <a:xfrm>
            <a:off x="525600" y="3004560"/>
            <a:ext cx="4657680" cy="333072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400" strike="noStrike">
                <a:solidFill>
                  <a:srgbClr val="595959"/>
                </a:solidFill>
                <a:latin typeface="Arial"/>
                <a:ea typeface="DejaVu Sans"/>
              </a:rPr>
              <a:t>Cottage life Napos: mission and vision, roles and responsibilities, structure of camp (schedule and staff) ages and stages, medical information, behavior support, conflict management techniques, TR, outcomes </a:t>
            </a:r>
            <a:endParaRPr/>
          </a:p>
          <a:p>
            <a:pPr>
              <a:lnSpc>
                <a:spcPct val="100000"/>
              </a:lnSpc>
            </a:pPr>
            <a:endParaRPr/>
          </a:p>
          <a:p>
            <a:pPr>
              <a:lnSpc>
                <a:spcPct val="100000"/>
              </a:lnSpc>
            </a:pPr>
            <a:endParaRPr/>
          </a:p>
        </p:txBody>
      </p:sp>
      <p:pic>
        <p:nvPicPr>
          <p:cNvPr id="962" name="Picture 3" descr=""/>
          <p:cNvPicPr/>
          <p:nvPr/>
        </p:nvPicPr>
        <p:blipFill>
          <a:blip r:embed="rId1"/>
          <a:stretch/>
        </p:blipFill>
        <p:spPr>
          <a:xfrm>
            <a:off x="5184000" y="4236120"/>
            <a:ext cx="3957840" cy="2639160"/>
          </a:xfrm>
          <a:prstGeom prst="rect">
            <a:avLst/>
          </a:prstGeom>
          <a:ln>
            <a:noFill/>
          </a:ln>
        </p:spPr>
      </p:pic>
    </p:spTree>
  </p:cSld>
  <p:timing>
    <p:tnLst>
      <p:par>
        <p:cTn id="419" dur="indefinite" restart="never" nodeType="tmRoot">
          <p:childTnLst>
            <p:seq>
              <p:cTn id="420"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22" name="Рисунок 24" descr=""/>
          <p:cNvPicPr/>
          <p:nvPr/>
        </p:nvPicPr>
        <p:blipFill>
          <a:blip r:embed="rId1"/>
          <a:srcRect l="0" t="0" r="2456" b="2977"/>
          <a:stretch/>
        </p:blipFill>
        <p:spPr>
          <a:xfrm>
            <a:off x="4357800" y="2611440"/>
            <a:ext cx="4785120" cy="4245480"/>
          </a:xfrm>
          <a:prstGeom prst="rect">
            <a:avLst/>
          </a:prstGeom>
          <a:ln>
            <a:noFill/>
          </a:ln>
        </p:spPr>
      </p:pic>
      <p:sp>
        <p:nvSpPr>
          <p:cNvPr id="623"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Развлекательные проекты в отделение</a:t>
            </a:r>
            <a:endParaRPr/>
          </a:p>
        </p:txBody>
      </p:sp>
      <p:sp>
        <p:nvSpPr>
          <p:cNvPr id="624" name="Line 2"/>
          <p:cNvSpPr/>
          <p:nvPr/>
        </p:nvSpPr>
        <p:spPr>
          <a:xfrm>
            <a:off x="500040" y="1071360"/>
            <a:ext cx="7929360" cy="1440"/>
          </a:xfrm>
          <a:prstGeom prst="line">
            <a:avLst/>
          </a:prstGeom>
          <a:ln>
            <a:noFill/>
          </a:ln>
        </p:spPr>
      </p:sp>
      <p:sp>
        <p:nvSpPr>
          <p:cNvPr id="625" name="CustomShape 3"/>
          <p:cNvSpPr/>
          <p:nvPr/>
        </p:nvSpPr>
        <p:spPr>
          <a:xfrm>
            <a:off x="172080" y="1034280"/>
            <a:ext cx="3690360" cy="5905800"/>
          </a:xfrm>
          <a:prstGeom prst="rect">
            <a:avLst/>
          </a:prstGeom>
          <a:noFill/>
          <a:ln>
            <a:noFill/>
          </a:ln>
        </p:spPr>
        <p:style>
          <a:lnRef idx="0"/>
          <a:fillRef idx="0"/>
          <a:effectRef idx="0"/>
          <a:fontRef idx="minor"/>
        </p:style>
        <p:txBody>
          <a:bodyPr lIns="90000" rIns="90000" tIns="45000" bIns="45000"/>
          <a:p>
            <a:pPr>
              <a:lnSpc>
                <a:spcPct val="150000"/>
              </a:lnSpc>
              <a:buFont typeface="Arial"/>
              <a:buChar char="•"/>
            </a:pPr>
            <a:r>
              <a:rPr lang="ru-RU" sz="2800" strike="noStrike">
                <a:solidFill>
                  <a:srgbClr val="000000"/>
                </a:solidFill>
                <a:latin typeface="Calibri"/>
                <a:ea typeface="DejaVu Sans"/>
              </a:rPr>
              <a:t>День именинника</a:t>
            </a:r>
            <a:endParaRPr/>
          </a:p>
          <a:p>
            <a:pPr>
              <a:lnSpc>
                <a:spcPct val="150000"/>
              </a:lnSpc>
              <a:buFont typeface="Arial"/>
              <a:buChar char="•"/>
            </a:pPr>
            <a:r>
              <a:rPr lang="ru-RU" sz="2800" strike="noStrike">
                <a:solidFill>
                  <a:srgbClr val="000000"/>
                </a:solidFill>
                <a:latin typeface="Calibri"/>
                <a:ea typeface="DejaVu Sans"/>
              </a:rPr>
              <a:t>День красоты</a:t>
            </a:r>
            <a:endParaRPr/>
          </a:p>
          <a:p>
            <a:pPr>
              <a:lnSpc>
                <a:spcPct val="150000"/>
              </a:lnSpc>
              <a:buFont typeface="Arial"/>
              <a:buChar char="•"/>
            </a:pPr>
            <a:r>
              <a:rPr lang="ru-RU" sz="2800" strike="noStrike">
                <a:solidFill>
                  <a:srgbClr val="000000"/>
                </a:solidFill>
                <a:latin typeface="Calibri"/>
                <a:ea typeface="DejaVu Sans"/>
              </a:rPr>
              <a:t>Кинопросмотр</a:t>
            </a:r>
            <a:endParaRPr/>
          </a:p>
          <a:p>
            <a:pPr>
              <a:lnSpc>
                <a:spcPct val="150000"/>
              </a:lnSpc>
              <a:buFont typeface="Arial"/>
              <a:buChar char="•"/>
            </a:pPr>
            <a:r>
              <a:rPr lang="ru-RU" sz="2800" strike="noStrike">
                <a:solidFill>
                  <a:srgbClr val="000000"/>
                </a:solidFill>
                <a:latin typeface="Calibri"/>
                <a:ea typeface="DejaVu Sans"/>
              </a:rPr>
              <a:t>Супергероев </a:t>
            </a:r>
            <a:endParaRPr/>
          </a:p>
          <a:p>
            <a:pPr>
              <a:lnSpc>
                <a:spcPct val="150000"/>
              </a:lnSpc>
              <a:buFont typeface="Arial"/>
              <a:buChar char="•"/>
            </a:pPr>
            <a:r>
              <a:rPr lang="ru-RU" sz="2800" strike="noStrike">
                <a:solidFill>
                  <a:srgbClr val="000000"/>
                </a:solidFill>
                <a:latin typeface="Calibri"/>
                <a:ea typeface="DejaVu Sans"/>
              </a:rPr>
              <a:t>Творческие мастерские</a:t>
            </a:r>
            <a:endParaRPr/>
          </a:p>
          <a:p>
            <a:pPr>
              <a:lnSpc>
                <a:spcPct val="150000"/>
              </a:lnSpc>
              <a:buFont typeface="Arial"/>
              <a:buChar char="•"/>
            </a:pPr>
            <a:r>
              <a:rPr lang="ru-RU" sz="2800" strike="noStrike">
                <a:solidFill>
                  <a:srgbClr val="000000"/>
                </a:solidFill>
                <a:latin typeface="Calibri"/>
                <a:ea typeface="DejaVu Sans"/>
              </a:rPr>
              <a:t>Праздники</a:t>
            </a:r>
            <a:endParaRPr/>
          </a:p>
          <a:p>
            <a:pPr>
              <a:lnSpc>
                <a:spcPct val="150000"/>
              </a:lnSpc>
              <a:buFont typeface="Arial"/>
              <a:buChar char="•"/>
            </a:pPr>
            <a:r>
              <a:rPr lang="ru-RU" sz="2800" strike="noStrike">
                <a:solidFill>
                  <a:srgbClr val="000000"/>
                </a:solidFill>
                <a:latin typeface="Calibri"/>
                <a:ea typeface="DejaVu Sans"/>
              </a:rPr>
              <a:t>Коробка смелости</a:t>
            </a:r>
            <a:endParaRPr/>
          </a:p>
        </p:txBody>
      </p:sp>
      <p:pic>
        <p:nvPicPr>
          <p:cNvPr id="626" name="Рисунок 3" descr=""/>
          <p:cNvPicPr/>
          <p:nvPr/>
        </p:nvPicPr>
        <p:blipFill>
          <a:blip r:embed="rId2"/>
          <a:stretch/>
        </p:blipFill>
        <p:spPr>
          <a:xfrm>
            <a:off x="4037400" y="901800"/>
            <a:ext cx="4916880" cy="2765520"/>
          </a:xfrm>
          <a:prstGeom prst="rect">
            <a:avLst/>
          </a:prstGeom>
          <a:ln>
            <a:noFill/>
          </a:ln>
        </p:spPr>
      </p:pic>
      <p:pic>
        <p:nvPicPr>
          <p:cNvPr id="627" name="Рисунок 5" descr=""/>
          <p:cNvPicPr/>
          <p:nvPr/>
        </p:nvPicPr>
        <p:blipFill>
          <a:blip r:embed="rId3"/>
          <a:stretch/>
        </p:blipFill>
        <p:spPr>
          <a:xfrm>
            <a:off x="3964680" y="3225960"/>
            <a:ext cx="4948920" cy="3583800"/>
          </a:xfrm>
          <a:prstGeom prst="rect">
            <a:avLst/>
          </a:prstGeom>
          <a:ln>
            <a:noFill/>
          </a:ln>
        </p:spPr>
      </p:pic>
      <p:pic>
        <p:nvPicPr>
          <p:cNvPr id="628" name="Рисунок 6" descr=""/>
          <p:cNvPicPr/>
          <p:nvPr/>
        </p:nvPicPr>
        <p:blipFill>
          <a:blip r:embed="rId4"/>
          <a:stretch/>
        </p:blipFill>
        <p:spPr>
          <a:xfrm>
            <a:off x="5321880" y="2142720"/>
            <a:ext cx="3966840" cy="3966840"/>
          </a:xfrm>
          <a:prstGeom prst="rect">
            <a:avLst/>
          </a:prstGeom>
          <a:ln>
            <a:noFill/>
          </a:ln>
        </p:spPr>
      </p:pic>
      <p:pic>
        <p:nvPicPr>
          <p:cNvPr id="629" name="Рисунок 8" descr=""/>
          <p:cNvPicPr/>
          <p:nvPr/>
        </p:nvPicPr>
        <p:blipFill>
          <a:blip r:embed="rId5"/>
          <a:srcRect l="1547" t="28984" r="0" b="0"/>
          <a:stretch/>
        </p:blipFill>
        <p:spPr>
          <a:xfrm>
            <a:off x="3135600" y="1894680"/>
            <a:ext cx="5133240" cy="2452320"/>
          </a:xfrm>
          <a:prstGeom prst="rect">
            <a:avLst/>
          </a:prstGeom>
          <a:ln>
            <a:noFill/>
          </a:ln>
        </p:spPr>
      </p:pic>
      <p:pic>
        <p:nvPicPr>
          <p:cNvPr id="630" name="Рисунок 7" descr=""/>
          <p:cNvPicPr/>
          <p:nvPr/>
        </p:nvPicPr>
        <p:blipFill>
          <a:blip r:embed="rId6"/>
          <a:stretch/>
        </p:blipFill>
        <p:spPr>
          <a:xfrm>
            <a:off x="2715840" y="3188520"/>
            <a:ext cx="4588920" cy="3057840"/>
          </a:xfrm>
          <a:prstGeom prst="rect">
            <a:avLst/>
          </a:prstGeom>
          <a:ln>
            <a:noFill/>
          </a:ln>
        </p:spPr>
      </p:pic>
      <p:pic>
        <p:nvPicPr>
          <p:cNvPr id="631" name="Рисунок 9" descr=""/>
          <p:cNvPicPr/>
          <p:nvPr/>
        </p:nvPicPr>
        <p:blipFill>
          <a:blip r:embed="rId7"/>
          <a:stretch/>
        </p:blipFill>
        <p:spPr>
          <a:xfrm>
            <a:off x="5298840" y="4791240"/>
            <a:ext cx="4109040" cy="2728440"/>
          </a:xfrm>
          <a:prstGeom prst="rect">
            <a:avLst/>
          </a:prstGeom>
          <a:ln>
            <a:noFill/>
          </a:ln>
        </p:spPr>
      </p:pic>
      <p:pic>
        <p:nvPicPr>
          <p:cNvPr id="632" name="Рисунок 10" descr=""/>
          <p:cNvPicPr/>
          <p:nvPr/>
        </p:nvPicPr>
        <p:blipFill>
          <a:blip r:embed="rId8"/>
          <a:srcRect l="28731" t="5192" r="24796" b="6590"/>
          <a:stretch/>
        </p:blipFill>
        <p:spPr>
          <a:xfrm>
            <a:off x="6547320" y="2525760"/>
            <a:ext cx="2662920" cy="2843280"/>
          </a:xfrm>
          <a:prstGeom prst="rect">
            <a:avLst/>
          </a:prstGeom>
          <a:ln>
            <a:noFill/>
          </a:ln>
        </p:spPr>
      </p:pic>
    </p:spTree>
  </p:cSld>
  <p:transition spd="slow">
    <p:fade/>
  </p:transition>
  <p:timing>
    <p:tnLst>
      <p:par>
        <p:cTn id="13" dur="indefinite" restart="never" nodeType="tmRoot">
          <p:childTnLst>
            <p:seq>
              <p:cTn id="14" dur="indefinite" nodeType="mainSeq">
                <p:childTnLst>
                  <p:par>
                    <p:cTn id="15" fill="hold">
                      <p:stCondLst>
                        <p:cond delay="indefinite"/>
                      </p:stCondLst>
                      <p:childTnLst>
                        <p:par>
                          <p:cTn id="16" fill="hold">
                            <p:stCondLst>
                              <p:cond delay="0"/>
                            </p:stCondLst>
                            <p:childTnLst>
                              <p:par>
                                <p:cTn id="17" nodeType="clickEffect" fill="hold" presetClass="entr" presetID="42">
                                  <p:stCondLst>
                                    <p:cond delay="0"/>
                                  </p:stCondLst>
                                  <p:childTnLst>
                                    <p:set>
                                      <p:cBhvr>
                                        <p:cTn id="18" dur="1" fill="hold">
                                          <p:stCondLst>
                                            <p:cond delay="0"/>
                                          </p:stCondLst>
                                        </p:cTn>
                                        <p:tgtEl>
                                          <p:spTgt spid="625">
                                            <p:txEl>
                                              <p:pRg st="0" end="16"/>
                                            </p:txEl>
                                          </p:spTgt>
                                        </p:tgtEl>
                                        <p:attrNameLst>
                                          <p:attrName>style.visibility</p:attrName>
                                        </p:attrNameLst>
                                      </p:cBhvr>
                                      <p:to>
                                        <p:strVal val="visible"/>
                                      </p:to>
                                    </p:set>
                                    <p:animEffect filter="fade" transition="in">
                                      <p:cBhvr additive="repl">
                                        <p:cTn id="19" dur="1000"/>
                                        <p:tgtEl>
                                          <p:spTgt spid="625">
                                            <p:txEl>
                                              <p:pRg st="0" end="16"/>
                                            </p:txEl>
                                          </p:spTgt>
                                        </p:tgtEl>
                                      </p:cBhvr>
                                    </p:animEffect>
                                    <p:anim calcmode="lin" valueType="num">
                                      <p:cBhvr additive="repl">
                                        <p:cTn id="20" dur="1000" fill="hold"/>
                                        <p:tgtEl>
                                          <p:spTgt spid="625">
                                            <p:txEl>
                                              <p:pRg st="0" end="16"/>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625">
                                            <p:txEl>
                                              <p:pRg st="0" end="16"/>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nodeType="clickEffect" fill="hold" presetClass="entr" presetID="42">
                                  <p:stCondLst>
                                    <p:cond delay="0"/>
                                  </p:stCondLst>
                                  <p:childTnLst>
                                    <p:set>
                                      <p:cBhvr>
                                        <p:cTn id="25" dur="1" fill="hold">
                                          <p:stCondLst>
                                            <p:cond delay="0"/>
                                          </p:stCondLst>
                                        </p:cTn>
                                        <p:tgtEl>
                                          <p:spTgt spid="626"/>
                                        </p:tgtEl>
                                        <p:attrNameLst>
                                          <p:attrName>style.visibility</p:attrName>
                                        </p:attrNameLst>
                                      </p:cBhvr>
                                      <p:to>
                                        <p:strVal val="visible"/>
                                      </p:to>
                                    </p:set>
                                    <p:animEffect filter="fade" transition="in">
                                      <p:cBhvr additive="repl">
                                        <p:cTn id="26" dur="1000"/>
                                        <p:tgtEl>
                                          <p:spTgt spid="626"/>
                                        </p:tgtEl>
                                      </p:cBhvr>
                                    </p:animEffect>
                                    <p:anim calcmode="lin" valueType="num">
                                      <p:cBhvr additive="repl">
                                        <p:cTn id="27" dur="1000" fill="hold"/>
                                        <p:tgtEl>
                                          <p:spTgt spid="626"/>
                                        </p:tgtEl>
                                        <p:attrNameLst>
                                          <p:attrName>ppt_x</p:attrName>
                                        </p:attrNameLst>
                                      </p:cBhvr>
                                      <p:tavLst>
                                        <p:tav tm="0">
                                          <p:val>
                                            <p:strVal val="#ppt_x"/>
                                          </p:val>
                                        </p:tav>
                                        <p:tav tm="100000">
                                          <p:val>
                                            <p:strVal val="#ppt_x"/>
                                          </p:val>
                                        </p:tav>
                                      </p:tavLst>
                                    </p:anim>
                                    <p:anim calcmode="lin" valueType="num">
                                      <p:cBhvr additive="repl">
                                        <p:cTn id="28" dur="1000" fill="hold"/>
                                        <p:tgtEl>
                                          <p:spTgt spid="6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nodeType="clickEffect" fill="hold" presetClass="entr" presetID="42">
                                  <p:stCondLst>
                                    <p:cond delay="0"/>
                                  </p:stCondLst>
                                  <p:childTnLst>
                                    <p:set>
                                      <p:cBhvr>
                                        <p:cTn id="32" dur="1" fill="hold">
                                          <p:stCondLst>
                                            <p:cond delay="0"/>
                                          </p:stCondLst>
                                        </p:cTn>
                                        <p:tgtEl>
                                          <p:spTgt spid="625">
                                            <p:txEl>
                                              <p:pRg st="104" end="104"/>
                                            </p:txEl>
                                          </p:spTgt>
                                        </p:tgtEl>
                                        <p:attrNameLst>
                                          <p:attrName>style.visibility</p:attrName>
                                        </p:attrNameLst>
                                      </p:cBhvr>
                                      <p:to>
                                        <p:strVal val="visible"/>
                                      </p:to>
                                    </p:set>
                                    <p:animEffect filter="fade" transition="in">
                                      <p:cBhvr additive="repl">
                                        <p:cTn id="33" dur="1000"/>
                                        <p:tgtEl>
                                          <p:spTgt spid="625">
                                            <p:txEl>
                                              <p:pRg st="104" end="104"/>
                                            </p:txEl>
                                          </p:spTgt>
                                        </p:tgtEl>
                                      </p:cBhvr>
                                    </p:animEffect>
                                    <p:anim calcmode="lin" valueType="num">
                                      <p:cBhvr additive="repl">
                                        <p:cTn id="34" dur="1000" fill="hold"/>
                                        <p:tgtEl>
                                          <p:spTgt spid="625">
                                            <p:txEl>
                                              <p:pRg st="104" end="104"/>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625">
                                            <p:txEl>
                                              <p:pRg st="104" end="10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nodeType="clickEffect" fill="hold" presetClass="entr" presetID="42">
                                  <p:stCondLst>
                                    <p:cond delay="0"/>
                                  </p:stCondLst>
                                  <p:childTnLst>
                                    <p:set>
                                      <p:cBhvr>
                                        <p:cTn id="39" dur="1" fill="hold">
                                          <p:stCondLst>
                                            <p:cond delay="0"/>
                                          </p:stCondLst>
                                        </p:cTn>
                                        <p:tgtEl>
                                          <p:spTgt spid="627"/>
                                        </p:tgtEl>
                                        <p:attrNameLst>
                                          <p:attrName>style.visibility</p:attrName>
                                        </p:attrNameLst>
                                      </p:cBhvr>
                                      <p:to>
                                        <p:strVal val="visible"/>
                                      </p:to>
                                    </p:set>
                                    <p:animEffect filter="fade" transition="in">
                                      <p:cBhvr additive="repl">
                                        <p:cTn id="40" dur="1000"/>
                                        <p:tgtEl>
                                          <p:spTgt spid="627"/>
                                        </p:tgtEl>
                                      </p:cBhvr>
                                    </p:animEffect>
                                    <p:anim calcmode="lin" valueType="num">
                                      <p:cBhvr additive="repl">
                                        <p:cTn id="41" dur="1000" fill="hold"/>
                                        <p:tgtEl>
                                          <p:spTgt spid="627"/>
                                        </p:tgtEl>
                                        <p:attrNameLst>
                                          <p:attrName>ppt_x</p:attrName>
                                        </p:attrNameLst>
                                      </p:cBhvr>
                                      <p:tavLst>
                                        <p:tav tm="0">
                                          <p:val>
                                            <p:strVal val="#ppt_x"/>
                                          </p:val>
                                        </p:tav>
                                        <p:tav tm="100000">
                                          <p:val>
                                            <p:strVal val="#ppt_x"/>
                                          </p:val>
                                        </p:tav>
                                      </p:tavLst>
                                    </p:anim>
                                    <p:anim calcmode="lin" valueType="num">
                                      <p:cBhvr additive="repl">
                                        <p:cTn id="42" dur="1000" fill="hold"/>
                                        <p:tgtEl>
                                          <p:spTgt spid="62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nodeType="clickEffect" fill="hold" presetClass="entr" presetID="42">
                                  <p:stCondLst>
                                    <p:cond delay="0"/>
                                  </p:stCondLst>
                                  <p:childTnLst>
                                    <p:set>
                                      <p:cBhvr>
                                        <p:cTn id="46" dur="1" fill="hold">
                                          <p:stCondLst>
                                            <p:cond delay="0"/>
                                          </p:stCondLst>
                                        </p:cTn>
                                        <p:tgtEl>
                                          <p:spTgt spid="625">
                                            <p:txEl>
                                              <p:pRg st="104" end="104"/>
                                            </p:txEl>
                                          </p:spTgt>
                                        </p:tgtEl>
                                        <p:attrNameLst>
                                          <p:attrName>style.visibility</p:attrName>
                                        </p:attrNameLst>
                                      </p:cBhvr>
                                      <p:to>
                                        <p:strVal val="visible"/>
                                      </p:to>
                                    </p:set>
                                    <p:animEffect filter="fade" transition="in">
                                      <p:cBhvr additive="repl">
                                        <p:cTn id="47" dur="1000"/>
                                        <p:tgtEl>
                                          <p:spTgt spid="625">
                                            <p:txEl>
                                              <p:pRg st="104" end="104"/>
                                            </p:txEl>
                                          </p:spTgt>
                                        </p:tgtEl>
                                      </p:cBhvr>
                                    </p:animEffect>
                                    <p:anim calcmode="lin" valueType="num">
                                      <p:cBhvr additive="repl">
                                        <p:cTn id="48" dur="1000" fill="hold"/>
                                        <p:tgtEl>
                                          <p:spTgt spid="625">
                                            <p:txEl>
                                              <p:pRg st="104" end="104"/>
                                            </p:txEl>
                                          </p:spTgt>
                                        </p:tgtEl>
                                        <p:attrNameLst>
                                          <p:attrName>ppt_x</p:attrName>
                                        </p:attrNameLst>
                                      </p:cBhvr>
                                      <p:tavLst>
                                        <p:tav tm="0">
                                          <p:val>
                                            <p:strVal val="#ppt_x"/>
                                          </p:val>
                                        </p:tav>
                                        <p:tav tm="100000">
                                          <p:val>
                                            <p:strVal val="#ppt_x"/>
                                          </p:val>
                                        </p:tav>
                                      </p:tavLst>
                                    </p:anim>
                                    <p:anim calcmode="lin" valueType="num">
                                      <p:cBhvr additive="repl">
                                        <p:cTn id="49" dur="1000" fill="hold"/>
                                        <p:tgtEl>
                                          <p:spTgt spid="625">
                                            <p:txEl>
                                              <p:pRg st="104" end="104"/>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nodeType="clickEffect" fill="hold" presetClass="entr" presetID="42">
                                  <p:stCondLst>
                                    <p:cond delay="0"/>
                                  </p:stCondLst>
                                  <p:childTnLst>
                                    <p:set>
                                      <p:cBhvr>
                                        <p:cTn id="53" dur="1" fill="hold">
                                          <p:stCondLst>
                                            <p:cond delay="0"/>
                                          </p:stCondLst>
                                        </p:cTn>
                                        <p:tgtEl>
                                          <p:spTgt spid="628"/>
                                        </p:tgtEl>
                                        <p:attrNameLst>
                                          <p:attrName>style.visibility</p:attrName>
                                        </p:attrNameLst>
                                      </p:cBhvr>
                                      <p:to>
                                        <p:strVal val="visible"/>
                                      </p:to>
                                    </p:set>
                                    <p:animEffect filter="fade" transition="in">
                                      <p:cBhvr additive="repl">
                                        <p:cTn id="54" dur="1000"/>
                                        <p:tgtEl>
                                          <p:spTgt spid="628"/>
                                        </p:tgtEl>
                                      </p:cBhvr>
                                    </p:animEffect>
                                    <p:anim calcmode="lin" valueType="num">
                                      <p:cBhvr additive="repl">
                                        <p:cTn id="55" dur="1000" fill="hold"/>
                                        <p:tgtEl>
                                          <p:spTgt spid="628"/>
                                        </p:tgtEl>
                                        <p:attrNameLst>
                                          <p:attrName>ppt_x</p:attrName>
                                        </p:attrNameLst>
                                      </p:cBhvr>
                                      <p:tavLst>
                                        <p:tav tm="0">
                                          <p:val>
                                            <p:strVal val="#ppt_x"/>
                                          </p:val>
                                        </p:tav>
                                        <p:tav tm="100000">
                                          <p:val>
                                            <p:strVal val="#ppt_x"/>
                                          </p:val>
                                        </p:tav>
                                      </p:tavLst>
                                    </p:anim>
                                    <p:anim calcmode="lin" valueType="num">
                                      <p:cBhvr additive="repl">
                                        <p:cTn id="56" dur="1000" fill="hold"/>
                                        <p:tgtEl>
                                          <p:spTgt spid="62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nodeType="clickEffect" fill="hold" presetClass="entr" presetID="42">
                                  <p:stCondLst>
                                    <p:cond delay="0"/>
                                  </p:stCondLst>
                                  <p:childTnLst>
                                    <p:set>
                                      <p:cBhvr>
                                        <p:cTn id="60" dur="1" fill="hold">
                                          <p:stCondLst>
                                            <p:cond delay="0"/>
                                          </p:stCondLst>
                                        </p:cTn>
                                        <p:tgtEl>
                                          <p:spTgt spid="625">
                                            <p:txEl>
                                              <p:pRg st="104" end="104"/>
                                            </p:txEl>
                                          </p:spTgt>
                                        </p:tgtEl>
                                        <p:attrNameLst>
                                          <p:attrName>style.visibility</p:attrName>
                                        </p:attrNameLst>
                                      </p:cBhvr>
                                      <p:to>
                                        <p:strVal val="visible"/>
                                      </p:to>
                                    </p:set>
                                    <p:animEffect filter="fade" transition="in">
                                      <p:cBhvr additive="repl">
                                        <p:cTn id="61" dur="1000"/>
                                        <p:tgtEl>
                                          <p:spTgt spid="625">
                                            <p:txEl>
                                              <p:pRg st="104" end="104"/>
                                            </p:txEl>
                                          </p:spTgt>
                                        </p:tgtEl>
                                      </p:cBhvr>
                                    </p:animEffect>
                                    <p:anim calcmode="lin" valueType="num">
                                      <p:cBhvr additive="repl">
                                        <p:cTn id="62" dur="1000" fill="hold"/>
                                        <p:tgtEl>
                                          <p:spTgt spid="625">
                                            <p:txEl>
                                              <p:pRg st="104" end="104"/>
                                            </p:txEl>
                                          </p:spTgt>
                                        </p:tgtEl>
                                        <p:attrNameLst>
                                          <p:attrName>ppt_x</p:attrName>
                                        </p:attrNameLst>
                                      </p:cBhvr>
                                      <p:tavLst>
                                        <p:tav tm="0">
                                          <p:val>
                                            <p:strVal val="#ppt_x"/>
                                          </p:val>
                                        </p:tav>
                                        <p:tav tm="100000">
                                          <p:val>
                                            <p:strVal val="#ppt_x"/>
                                          </p:val>
                                        </p:tav>
                                      </p:tavLst>
                                    </p:anim>
                                    <p:anim calcmode="lin" valueType="num">
                                      <p:cBhvr additive="repl">
                                        <p:cTn id="63" dur="1000" fill="hold"/>
                                        <p:tgtEl>
                                          <p:spTgt spid="625">
                                            <p:txEl>
                                              <p:pRg st="104" end="104"/>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nodeType="clickEffect" fill="hold" presetClass="entr" presetID="42">
                                  <p:stCondLst>
                                    <p:cond delay="0"/>
                                  </p:stCondLst>
                                  <p:childTnLst>
                                    <p:set>
                                      <p:cBhvr>
                                        <p:cTn id="67" dur="1" fill="hold">
                                          <p:stCondLst>
                                            <p:cond delay="0"/>
                                          </p:stCondLst>
                                        </p:cTn>
                                        <p:tgtEl>
                                          <p:spTgt spid="629"/>
                                        </p:tgtEl>
                                        <p:attrNameLst>
                                          <p:attrName>style.visibility</p:attrName>
                                        </p:attrNameLst>
                                      </p:cBhvr>
                                      <p:to>
                                        <p:strVal val="visible"/>
                                      </p:to>
                                    </p:set>
                                    <p:animEffect filter="fade" transition="in">
                                      <p:cBhvr additive="repl">
                                        <p:cTn id="68" dur="1000"/>
                                        <p:tgtEl>
                                          <p:spTgt spid="629"/>
                                        </p:tgtEl>
                                      </p:cBhvr>
                                    </p:animEffect>
                                    <p:anim calcmode="lin" valueType="num">
                                      <p:cBhvr additive="repl">
                                        <p:cTn id="69" dur="1000" fill="hold"/>
                                        <p:tgtEl>
                                          <p:spTgt spid="629"/>
                                        </p:tgtEl>
                                        <p:attrNameLst>
                                          <p:attrName>ppt_x</p:attrName>
                                        </p:attrNameLst>
                                      </p:cBhvr>
                                      <p:tavLst>
                                        <p:tav tm="0">
                                          <p:val>
                                            <p:strVal val="#ppt_x"/>
                                          </p:val>
                                        </p:tav>
                                        <p:tav tm="100000">
                                          <p:val>
                                            <p:strVal val="#ppt_x"/>
                                          </p:val>
                                        </p:tav>
                                      </p:tavLst>
                                    </p:anim>
                                    <p:anim calcmode="lin" valueType="num">
                                      <p:cBhvr additive="repl">
                                        <p:cTn id="70" dur="1000" fill="hold"/>
                                        <p:tgtEl>
                                          <p:spTgt spid="62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nodeType="clickEffect" fill="hold" presetClass="entr" presetID="42">
                                  <p:stCondLst>
                                    <p:cond delay="0"/>
                                  </p:stCondLst>
                                  <p:childTnLst>
                                    <p:set>
                                      <p:cBhvr>
                                        <p:cTn id="74" dur="1" fill="hold">
                                          <p:stCondLst>
                                            <p:cond delay="0"/>
                                          </p:stCondLst>
                                        </p:cTn>
                                        <p:tgtEl>
                                          <p:spTgt spid="625">
                                            <p:txEl>
                                              <p:pRg st="104" end="104"/>
                                            </p:txEl>
                                          </p:spTgt>
                                        </p:tgtEl>
                                        <p:attrNameLst>
                                          <p:attrName>style.visibility</p:attrName>
                                        </p:attrNameLst>
                                      </p:cBhvr>
                                      <p:to>
                                        <p:strVal val="visible"/>
                                      </p:to>
                                    </p:set>
                                    <p:animEffect filter="fade" transition="in">
                                      <p:cBhvr additive="repl">
                                        <p:cTn id="75" dur="1000"/>
                                        <p:tgtEl>
                                          <p:spTgt spid="625">
                                            <p:txEl>
                                              <p:pRg st="104" end="104"/>
                                            </p:txEl>
                                          </p:spTgt>
                                        </p:tgtEl>
                                      </p:cBhvr>
                                    </p:animEffect>
                                    <p:anim calcmode="lin" valueType="num">
                                      <p:cBhvr additive="repl">
                                        <p:cTn id="76" dur="1000" fill="hold"/>
                                        <p:tgtEl>
                                          <p:spTgt spid="625">
                                            <p:txEl>
                                              <p:pRg st="104" end="104"/>
                                            </p:txEl>
                                          </p:spTgt>
                                        </p:tgtEl>
                                        <p:attrNameLst>
                                          <p:attrName>ppt_x</p:attrName>
                                        </p:attrNameLst>
                                      </p:cBhvr>
                                      <p:tavLst>
                                        <p:tav tm="0">
                                          <p:val>
                                            <p:strVal val="#ppt_x"/>
                                          </p:val>
                                        </p:tav>
                                        <p:tav tm="100000">
                                          <p:val>
                                            <p:strVal val="#ppt_x"/>
                                          </p:val>
                                        </p:tav>
                                      </p:tavLst>
                                    </p:anim>
                                    <p:anim calcmode="lin" valueType="num">
                                      <p:cBhvr additive="repl">
                                        <p:cTn id="77" dur="1000" fill="hold"/>
                                        <p:tgtEl>
                                          <p:spTgt spid="625">
                                            <p:txEl>
                                              <p:pRg st="104" end="104"/>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nodeType="clickEffect" fill="hold" presetClass="entr" presetID="42">
                                  <p:stCondLst>
                                    <p:cond delay="0"/>
                                  </p:stCondLst>
                                  <p:childTnLst>
                                    <p:set>
                                      <p:cBhvr>
                                        <p:cTn id="81" dur="1" fill="hold">
                                          <p:stCondLst>
                                            <p:cond delay="0"/>
                                          </p:stCondLst>
                                        </p:cTn>
                                        <p:tgtEl>
                                          <p:spTgt spid="630"/>
                                        </p:tgtEl>
                                        <p:attrNameLst>
                                          <p:attrName>style.visibility</p:attrName>
                                        </p:attrNameLst>
                                      </p:cBhvr>
                                      <p:to>
                                        <p:strVal val="visible"/>
                                      </p:to>
                                    </p:set>
                                    <p:animEffect filter="fade" transition="in">
                                      <p:cBhvr additive="repl">
                                        <p:cTn id="82" dur="1000"/>
                                        <p:tgtEl>
                                          <p:spTgt spid="630"/>
                                        </p:tgtEl>
                                      </p:cBhvr>
                                    </p:animEffect>
                                    <p:anim calcmode="lin" valueType="num">
                                      <p:cBhvr additive="repl">
                                        <p:cTn id="83" dur="1000" fill="hold"/>
                                        <p:tgtEl>
                                          <p:spTgt spid="630"/>
                                        </p:tgtEl>
                                        <p:attrNameLst>
                                          <p:attrName>ppt_x</p:attrName>
                                        </p:attrNameLst>
                                      </p:cBhvr>
                                      <p:tavLst>
                                        <p:tav tm="0">
                                          <p:val>
                                            <p:strVal val="#ppt_x"/>
                                          </p:val>
                                        </p:tav>
                                        <p:tav tm="100000">
                                          <p:val>
                                            <p:strVal val="#ppt_x"/>
                                          </p:val>
                                        </p:tav>
                                      </p:tavLst>
                                    </p:anim>
                                    <p:anim calcmode="lin" valueType="num">
                                      <p:cBhvr additive="repl">
                                        <p:cTn id="84" dur="1000" fill="hold"/>
                                        <p:tgtEl>
                                          <p:spTgt spid="630"/>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nodeType="clickEffect" fill="hold" presetClass="entr" presetID="42">
                                  <p:stCondLst>
                                    <p:cond delay="0"/>
                                  </p:stCondLst>
                                  <p:childTnLst>
                                    <p:set>
                                      <p:cBhvr>
                                        <p:cTn id="88" dur="1" fill="hold">
                                          <p:stCondLst>
                                            <p:cond delay="0"/>
                                          </p:stCondLst>
                                        </p:cTn>
                                        <p:tgtEl>
                                          <p:spTgt spid="625">
                                            <p:txEl>
                                              <p:pRg st="104" end="104"/>
                                            </p:txEl>
                                          </p:spTgt>
                                        </p:tgtEl>
                                        <p:attrNameLst>
                                          <p:attrName>style.visibility</p:attrName>
                                        </p:attrNameLst>
                                      </p:cBhvr>
                                      <p:to>
                                        <p:strVal val="visible"/>
                                      </p:to>
                                    </p:set>
                                    <p:animEffect filter="fade" transition="in">
                                      <p:cBhvr additive="repl">
                                        <p:cTn id="89" dur="1000"/>
                                        <p:tgtEl>
                                          <p:spTgt spid="625">
                                            <p:txEl>
                                              <p:pRg st="104" end="104"/>
                                            </p:txEl>
                                          </p:spTgt>
                                        </p:tgtEl>
                                      </p:cBhvr>
                                    </p:animEffect>
                                    <p:anim calcmode="lin" valueType="num">
                                      <p:cBhvr additive="repl">
                                        <p:cTn id="90" dur="1000" fill="hold"/>
                                        <p:tgtEl>
                                          <p:spTgt spid="625">
                                            <p:txEl>
                                              <p:pRg st="104" end="104"/>
                                            </p:txEl>
                                          </p:spTgt>
                                        </p:tgtEl>
                                        <p:attrNameLst>
                                          <p:attrName>ppt_x</p:attrName>
                                        </p:attrNameLst>
                                      </p:cBhvr>
                                      <p:tavLst>
                                        <p:tav tm="0">
                                          <p:val>
                                            <p:strVal val="#ppt_x"/>
                                          </p:val>
                                        </p:tav>
                                        <p:tav tm="100000">
                                          <p:val>
                                            <p:strVal val="#ppt_x"/>
                                          </p:val>
                                        </p:tav>
                                      </p:tavLst>
                                    </p:anim>
                                    <p:anim calcmode="lin" valueType="num">
                                      <p:cBhvr additive="repl">
                                        <p:cTn id="91" dur="1000" fill="hold"/>
                                        <p:tgtEl>
                                          <p:spTgt spid="625">
                                            <p:txEl>
                                              <p:pRg st="104" end="104"/>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nodeType="clickEffect" fill="hold" presetClass="entr" presetID="42">
                                  <p:stCondLst>
                                    <p:cond delay="0"/>
                                  </p:stCondLst>
                                  <p:childTnLst>
                                    <p:set>
                                      <p:cBhvr>
                                        <p:cTn id="95" dur="1" fill="hold">
                                          <p:stCondLst>
                                            <p:cond delay="0"/>
                                          </p:stCondLst>
                                        </p:cTn>
                                        <p:tgtEl>
                                          <p:spTgt spid="631"/>
                                        </p:tgtEl>
                                        <p:attrNameLst>
                                          <p:attrName>style.visibility</p:attrName>
                                        </p:attrNameLst>
                                      </p:cBhvr>
                                      <p:to>
                                        <p:strVal val="visible"/>
                                      </p:to>
                                    </p:set>
                                    <p:animEffect filter="fade" transition="in">
                                      <p:cBhvr additive="repl">
                                        <p:cTn id="96" dur="1000"/>
                                        <p:tgtEl>
                                          <p:spTgt spid="631"/>
                                        </p:tgtEl>
                                      </p:cBhvr>
                                    </p:animEffect>
                                    <p:anim calcmode="lin" valueType="num">
                                      <p:cBhvr additive="repl">
                                        <p:cTn id="97" dur="1000" fill="hold"/>
                                        <p:tgtEl>
                                          <p:spTgt spid="631"/>
                                        </p:tgtEl>
                                        <p:attrNameLst>
                                          <p:attrName>ppt_x</p:attrName>
                                        </p:attrNameLst>
                                      </p:cBhvr>
                                      <p:tavLst>
                                        <p:tav tm="0">
                                          <p:val>
                                            <p:strVal val="#ppt_x"/>
                                          </p:val>
                                        </p:tav>
                                        <p:tav tm="100000">
                                          <p:val>
                                            <p:strVal val="#ppt_x"/>
                                          </p:val>
                                        </p:tav>
                                      </p:tavLst>
                                    </p:anim>
                                    <p:anim calcmode="lin" valueType="num">
                                      <p:cBhvr additive="repl">
                                        <p:cTn id="98" dur="1000" fill="hold"/>
                                        <p:tgtEl>
                                          <p:spTgt spid="631"/>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nodeType="clickEffect" fill="hold" presetClass="entr" presetID="42">
                                  <p:stCondLst>
                                    <p:cond delay="0"/>
                                  </p:stCondLst>
                                  <p:childTnLst>
                                    <p:set>
                                      <p:cBhvr>
                                        <p:cTn id="102" dur="1" fill="hold">
                                          <p:stCondLst>
                                            <p:cond delay="0"/>
                                          </p:stCondLst>
                                        </p:cTn>
                                        <p:tgtEl>
                                          <p:spTgt spid="625">
                                            <p:txEl>
                                              <p:pRg st="104" end="104"/>
                                            </p:txEl>
                                          </p:spTgt>
                                        </p:tgtEl>
                                        <p:attrNameLst>
                                          <p:attrName>style.visibility</p:attrName>
                                        </p:attrNameLst>
                                      </p:cBhvr>
                                      <p:to>
                                        <p:strVal val="visible"/>
                                      </p:to>
                                    </p:set>
                                    <p:animEffect filter="fade" transition="in">
                                      <p:cBhvr additive="repl">
                                        <p:cTn id="103" dur="1000"/>
                                        <p:tgtEl>
                                          <p:spTgt spid="625">
                                            <p:txEl>
                                              <p:pRg st="104" end="104"/>
                                            </p:txEl>
                                          </p:spTgt>
                                        </p:tgtEl>
                                      </p:cBhvr>
                                    </p:animEffect>
                                    <p:anim calcmode="lin" valueType="num">
                                      <p:cBhvr additive="repl">
                                        <p:cTn id="104" dur="1000" fill="hold"/>
                                        <p:tgtEl>
                                          <p:spTgt spid="625">
                                            <p:txEl>
                                              <p:pRg st="104" end="104"/>
                                            </p:txEl>
                                          </p:spTgt>
                                        </p:tgtEl>
                                        <p:attrNameLst>
                                          <p:attrName>ppt_x</p:attrName>
                                        </p:attrNameLst>
                                      </p:cBhvr>
                                      <p:tavLst>
                                        <p:tav tm="0">
                                          <p:val>
                                            <p:strVal val="#ppt_x"/>
                                          </p:val>
                                        </p:tav>
                                        <p:tav tm="100000">
                                          <p:val>
                                            <p:strVal val="#ppt_x"/>
                                          </p:val>
                                        </p:tav>
                                      </p:tavLst>
                                    </p:anim>
                                    <p:anim calcmode="lin" valueType="num">
                                      <p:cBhvr additive="repl">
                                        <p:cTn id="105" dur="1000" fill="hold"/>
                                        <p:tgtEl>
                                          <p:spTgt spid="625">
                                            <p:txEl>
                                              <p:pRg st="104" end="104"/>
                                            </p:tx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nodeType="clickEffect" fill="hold" presetClass="entr" presetID="42">
                                  <p:stCondLst>
                                    <p:cond delay="0"/>
                                  </p:stCondLst>
                                  <p:childTnLst>
                                    <p:set>
                                      <p:cBhvr>
                                        <p:cTn id="109" dur="1" fill="hold">
                                          <p:stCondLst>
                                            <p:cond delay="0"/>
                                          </p:stCondLst>
                                        </p:cTn>
                                        <p:tgtEl>
                                          <p:spTgt spid="632"/>
                                        </p:tgtEl>
                                        <p:attrNameLst>
                                          <p:attrName>style.visibility</p:attrName>
                                        </p:attrNameLst>
                                      </p:cBhvr>
                                      <p:to>
                                        <p:strVal val="visible"/>
                                      </p:to>
                                    </p:set>
                                    <p:animEffect filter="fade" transition="in">
                                      <p:cBhvr additive="repl">
                                        <p:cTn id="110" dur="1000"/>
                                        <p:tgtEl>
                                          <p:spTgt spid="632"/>
                                        </p:tgtEl>
                                      </p:cBhvr>
                                    </p:animEffect>
                                    <p:anim calcmode="lin" valueType="num">
                                      <p:cBhvr additive="repl">
                                        <p:cTn id="111" dur="1000" fill="hold"/>
                                        <p:tgtEl>
                                          <p:spTgt spid="632"/>
                                        </p:tgtEl>
                                        <p:attrNameLst>
                                          <p:attrName>ppt_x</p:attrName>
                                        </p:attrNameLst>
                                      </p:cBhvr>
                                      <p:tavLst>
                                        <p:tav tm="0">
                                          <p:val>
                                            <p:strVal val="#ppt_x"/>
                                          </p:val>
                                        </p:tav>
                                        <p:tav tm="100000">
                                          <p:val>
                                            <p:strVal val="#ppt_x"/>
                                          </p:val>
                                        </p:tav>
                                      </p:tavLst>
                                    </p:anim>
                                    <p:anim calcmode="lin" valueType="num">
                                      <p:cBhvr additive="repl">
                                        <p:cTn id="112" dur="1000" fill="hold"/>
                                        <p:tgtEl>
                                          <p:spTgt spid="632"/>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7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3"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Presence</a:t>
            </a:r>
            <a:endParaRPr/>
          </a:p>
        </p:txBody>
      </p:sp>
      <p:sp>
        <p:nvSpPr>
          <p:cNvPr id="964"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65" name="Picture 5" descr=""/>
          <p:cNvPicPr/>
          <p:nvPr/>
        </p:nvPicPr>
        <p:blipFill>
          <a:blip r:embed="rId1"/>
          <a:stretch/>
        </p:blipFill>
        <p:spPr>
          <a:xfrm>
            <a:off x="453600" y="3364560"/>
            <a:ext cx="3960720" cy="2640240"/>
          </a:xfrm>
          <a:prstGeom prst="rect">
            <a:avLst/>
          </a:prstGeom>
          <a:ln>
            <a:noFill/>
          </a:ln>
        </p:spPr>
      </p:pic>
      <p:pic>
        <p:nvPicPr>
          <p:cNvPr id="966" name="Picture 8" descr=""/>
          <p:cNvPicPr/>
          <p:nvPr/>
        </p:nvPicPr>
        <p:blipFill>
          <a:blip r:embed="rId2"/>
          <a:stretch/>
        </p:blipFill>
        <p:spPr>
          <a:xfrm>
            <a:off x="4653720" y="3364560"/>
            <a:ext cx="3841560" cy="2560320"/>
          </a:xfrm>
          <a:prstGeom prst="rect">
            <a:avLst/>
          </a:prstGeom>
          <a:ln>
            <a:noFill/>
          </a:ln>
        </p:spPr>
      </p:pic>
    </p:spTree>
  </p:cSld>
  <p:timing>
    <p:tnLst>
      <p:par>
        <p:cTn id="421" dur="indefinite" restart="never" nodeType="tmRoot">
          <p:childTnLst>
            <p:seq>
              <p:cTn id="422" nodeType="mainSeq"/>
              <p:prevCondLst>
                <p:cond delay="0" evt="onPrev">
                  <p:tgtEl>
                    <p:sldTgt/>
                  </p:tgtEl>
                </p:cond>
              </p:prevCondLst>
              <p:nextCondLst>
                <p:cond delay="0" evt="onNext">
                  <p:tgtEl>
                    <p:sldTgt/>
                  </p:tgtEl>
                </p:cond>
              </p:nextCondLst>
            </p:seq>
          </p:childTnLst>
        </p:cTn>
      </p:par>
    </p:tnLst>
  </p:timing>
</p:sld>
</file>

<file path=ppt/slides/slide7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7"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r>
              <a:rPr lang="ru-RU" sz="4400" strike="noStrike">
                <a:solidFill>
                  <a:srgbClr val="000000"/>
                </a:solidFill>
                <a:latin typeface="Calibri"/>
                <a:ea typeface="DejaVu Sans"/>
              </a:rPr>
              <a:t> </a:t>
            </a:r>
            <a:endParaRPr/>
          </a:p>
        </p:txBody>
      </p:sp>
      <p:sp>
        <p:nvSpPr>
          <p:cNvPr id="968"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69" name="Picture 6" descr=""/>
          <p:cNvPicPr/>
          <p:nvPr/>
        </p:nvPicPr>
        <p:blipFill>
          <a:blip r:embed="rId1"/>
          <a:stretch/>
        </p:blipFill>
        <p:spPr>
          <a:xfrm>
            <a:off x="1389960" y="3004560"/>
            <a:ext cx="5593320" cy="3330720"/>
          </a:xfrm>
          <a:prstGeom prst="rect">
            <a:avLst/>
          </a:prstGeom>
          <a:ln>
            <a:noFill/>
          </a:ln>
        </p:spPr>
      </p:pic>
    </p:spTree>
  </p:cSld>
  <p:timing>
    <p:tnLst>
      <p:par>
        <p:cTn id="423" dur="indefinite" restart="never" nodeType="tmRoot">
          <p:childTnLst>
            <p:seq>
              <p:cTn id="424" nodeType="mainSeq"/>
              <p:prevCondLst>
                <p:cond delay="0" evt="onPrev">
                  <p:tgtEl>
                    <p:sldTgt/>
                  </p:tgtEl>
                </p:cond>
              </p:prevCondLst>
              <p:nextCondLst>
                <p:cond delay="0" evt="onNext">
                  <p:tgtEl>
                    <p:sldTgt/>
                  </p:tgtEl>
                </p:cond>
              </p:nextCondLst>
            </p:seq>
          </p:childTnLst>
        </p:cTn>
      </p:par>
    </p:tnLst>
  </p:timing>
</p:sld>
</file>

<file path=ppt/slides/slide7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70"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r>
              <a:rPr lang="ru-RU" sz="4400" strike="noStrike">
                <a:solidFill>
                  <a:srgbClr val="000000"/>
                </a:solidFill>
                <a:latin typeface="Calibri"/>
                <a:ea typeface="DejaVu Sans"/>
              </a:rPr>
              <a:t> </a:t>
            </a:r>
            <a:endParaRPr/>
          </a:p>
        </p:txBody>
      </p:sp>
      <p:sp>
        <p:nvSpPr>
          <p:cNvPr id="971"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72" name="Picture 7" descr=""/>
          <p:cNvPicPr/>
          <p:nvPr/>
        </p:nvPicPr>
        <p:blipFill>
          <a:blip r:embed="rId1"/>
          <a:stretch/>
        </p:blipFill>
        <p:spPr>
          <a:xfrm>
            <a:off x="1389960" y="3004560"/>
            <a:ext cx="5089320" cy="3393000"/>
          </a:xfrm>
          <a:prstGeom prst="rect">
            <a:avLst/>
          </a:prstGeom>
          <a:ln>
            <a:noFill/>
          </a:ln>
        </p:spPr>
      </p:pic>
    </p:spTree>
  </p:cSld>
  <p:timing>
    <p:tnLst>
      <p:par>
        <p:cTn id="425" dur="indefinite" restart="never" nodeType="tmRoot">
          <p:childTnLst>
            <p:seq>
              <p:cTn id="426" nodeType="mainSeq"/>
              <p:prevCondLst>
                <p:cond delay="0" evt="onPrev">
                  <p:tgtEl>
                    <p:sldTgt/>
                  </p:tgtEl>
                </p:cond>
              </p:prevCondLst>
              <p:nextCondLst>
                <p:cond delay="0" evt="onNext">
                  <p:tgtEl>
                    <p:sldTgt/>
                  </p:tgtEl>
                </p:cond>
              </p:nextCondLst>
            </p:seq>
          </p:childTnLst>
        </p:cTn>
      </p:par>
    </p:tnLst>
  </p:timing>
</p:sld>
</file>

<file path=ppt/slides/slide7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73"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r>
              <a:rPr lang="ru-RU" sz="4400" strike="noStrike">
                <a:solidFill>
                  <a:srgbClr val="000000"/>
                </a:solidFill>
                <a:latin typeface="Calibri"/>
                <a:ea typeface="DejaVu Sans"/>
              </a:rPr>
              <a:t> </a:t>
            </a:r>
            <a:endParaRPr/>
          </a:p>
        </p:txBody>
      </p:sp>
      <p:sp>
        <p:nvSpPr>
          <p:cNvPr id="974"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75" name="Picture 4" descr=""/>
          <p:cNvPicPr/>
          <p:nvPr/>
        </p:nvPicPr>
        <p:blipFill>
          <a:blip r:embed="rId1"/>
          <a:stretch/>
        </p:blipFill>
        <p:spPr>
          <a:xfrm>
            <a:off x="1605960" y="3004560"/>
            <a:ext cx="4762800" cy="3186720"/>
          </a:xfrm>
          <a:prstGeom prst="rect">
            <a:avLst/>
          </a:prstGeom>
          <a:ln>
            <a:noFill/>
          </a:ln>
        </p:spPr>
      </p:pic>
    </p:spTree>
  </p:cSld>
  <p:timing>
    <p:tnLst>
      <p:par>
        <p:cTn id="427" dur="indefinite" restart="never" nodeType="tmRoot">
          <p:childTnLst>
            <p:seq>
              <p:cTn id="428" nodeType="mainSeq"/>
              <p:prevCondLst>
                <p:cond delay="0" evt="onPrev">
                  <p:tgtEl>
                    <p:sldTgt/>
                  </p:tgtEl>
                </p:cond>
              </p:prevCondLst>
              <p:nextCondLst>
                <p:cond delay="0" evt="onNext">
                  <p:tgtEl>
                    <p:sldTgt/>
                  </p:tgtEl>
                </p:cond>
              </p:nextCondLst>
            </p:seq>
          </p:childTnLst>
        </p:cTn>
      </p:par>
    </p:tnLst>
  </p:timing>
</p:sld>
</file>

<file path=ppt/slides/slide7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76"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r>
              <a:rPr lang="ru-RU" sz="4400" strike="noStrike">
                <a:solidFill>
                  <a:srgbClr val="000000"/>
                </a:solidFill>
                <a:latin typeface="Calibri"/>
                <a:ea typeface="DejaVu Sans"/>
              </a:rPr>
              <a:t> </a:t>
            </a:r>
            <a:endParaRPr/>
          </a:p>
        </p:txBody>
      </p:sp>
      <p:sp>
        <p:nvSpPr>
          <p:cNvPr id="977"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78" name="Picture 9" descr=""/>
          <p:cNvPicPr/>
          <p:nvPr/>
        </p:nvPicPr>
        <p:blipFill>
          <a:blip r:embed="rId1"/>
          <a:stretch/>
        </p:blipFill>
        <p:spPr>
          <a:xfrm>
            <a:off x="1749960" y="2932560"/>
            <a:ext cx="5305320" cy="3536280"/>
          </a:xfrm>
          <a:prstGeom prst="rect">
            <a:avLst/>
          </a:prstGeom>
          <a:ln>
            <a:noFill/>
          </a:ln>
        </p:spPr>
      </p:pic>
    </p:spTree>
  </p:cSld>
  <p:timing>
    <p:tnLst>
      <p:par>
        <p:cTn id="429" dur="indefinite" restart="never" nodeType="tmRoot">
          <p:childTnLst>
            <p:seq>
              <p:cTn id="430" nodeType="mainSeq"/>
              <p:prevCondLst>
                <p:cond delay="0" evt="onPrev">
                  <p:tgtEl>
                    <p:sldTgt/>
                  </p:tgtEl>
                </p:cond>
              </p:prevCondLst>
              <p:nextCondLst>
                <p:cond delay="0" evt="onNext">
                  <p:tgtEl>
                    <p:sldTgt/>
                  </p:tgtEl>
                </p:cond>
              </p:nextCondLst>
            </p:seq>
          </p:childTnLst>
        </p:cTn>
      </p:par>
    </p:tnLst>
  </p:timing>
</p:sld>
</file>

<file path=ppt/slides/slide7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79"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8000" strike="noStrike">
                <a:solidFill>
                  <a:srgbClr val="ffffff"/>
                </a:solidFill>
                <a:latin typeface="Arial"/>
                <a:ea typeface="DejaVu Sans"/>
              </a:rPr>
              <a:t>Activity Leaders</a:t>
            </a:r>
            <a:endParaRPr/>
          </a:p>
        </p:txBody>
      </p:sp>
      <p:sp>
        <p:nvSpPr>
          <p:cNvPr id="980" name="CustomShape 2"/>
          <p:cNvSpPr/>
          <p:nvPr/>
        </p:nvSpPr>
        <p:spPr>
          <a:xfrm>
            <a:off x="288000" y="2990160"/>
            <a:ext cx="871128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400" strike="noStrike">
                <a:solidFill>
                  <a:srgbClr val="595959"/>
                </a:solidFill>
                <a:latin typeface="Arial"/>
                <a:ea typeface="DejaVu Sans"/>
              </a:rPr>
              <a:t>Program Napos: mission and vision, roles and responsibilities, structure of camp (schedule and staff), leading and designing activity (introducing and debriefing activities), programming and adaptation (age groups and special needs), daily programs/optional – free choice programs, special projects, TR, outcomes</a:t>
            </a:r>
            <a:endParaRPr/>
          </a:p>
          <a:p>
            <a:pPr>
              <a:lnSpc>
                <a:spcPct val="100000"/>
              </a:lnSpc>
            </a:pPr>
            <a:endParaRPr/>
          </a:p>
        </p:txBody>
      </p:sp>
    </p:spTree>
  </p:cSld>
  <p:timing>
    <p:tnLst>
      <p:par>
        <p:cTn id="431" dur="indefinite" restart="never" nodeType="tmRoot">
          <p:childTnLst>
            <p:seq>
              <p:cTn id="432" nodeType="mainSeq"/>
              <p:prevCondLst>
                <p:cond delay="0" evt="onPrev">
                  <p:tgtEl>
                    <p:sldTgt/>
                  </p:tgtEl>
                </p:cond>
              </p:prevCondLst>
              <p:nextCondLst>
                <p:cond delay="0" evt="onNext">
                  <p:tgtEl>
                    <p:sldTgt/>
                  </p:tgtEl>
                </p:cond>
              </p:nextCondLst>
            </p:seq>
          </p:childTnLst>
        </p:cTn>
      </p:par>
    </p:tnLst>
  </p:timing>
</p:sld>
</file>

<file path=ppt/slides/slide7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81"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7200" strike="noStrike">
                <a:solidFill>
                  <a:srgbClr val="ffffff"/>
                </a:solidFill>
                <a:latin typeface="Arial"/>
                <a:ea typeface="DejaVu Sans"/>
              </a:rPr>
              <a:t>Adaptation</a:t>
            </a:r>
            <a:endParaRPr/>
          </a:p>
        </p:txBody>
      </p:sp>
      <p:sp>
        <p:nvSpPr>
          <p:cNvPr id="982"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83" name="Picture 9" descr=""/>
          <p:cNvPicPr/>
          <p:nvPr/>
        </p:nvPicPr>
        <p:blipFill>
          <a:blip r:embed="rId1"/>
          <a:stretch/>
        </p:blipFill>
        <p:spPr>
          <a:xfrm>
            <a:off x="381600" y="2808000"/>
            <a:ext cx="2802240" cy="3852720"/>
          </a:xfrm>
          <a:prstGeom prst="rect">
            <a:avLst/>
          </a:prstGeom>
          <a:ln>
            <a:noFill/>
          </a:ln>
        </p:spPr>
      </p:pic>
      <p:pic>
        <p:nvPicPr>
          <p:cNvPr id="984" name="Picture 4" descr=""/>
          <p:cNvPicPr/>
          <p:nvPr/>
        </p:nvPicPr>
        <p:blipFill>
          <a:blip r:embed="rId2"/>
          <a:stretch/>
        </p:blipFill>
        <p:spPr>
          <a:xfrm>
            <a:off x="3529440" y="3220200"/>
            <a:ext cx="4965840" cy="3083400"/>
          </a:xfrm>
          <a:prstGeom prst="rect">
            <a:avLst/>
          </a:prstGeom>
          <a:ln>
            <a:noFill/>
          </a:ln>
        </p:spPr>
      </p:pic>
    </p:spTree>
  </p:cSld>
  <p:timing>
    <p:tnLst>
      <p:par>
        <p:cTn id="433" dur="indefinite" restart="never" nodeType="tmRoot">
          <p:childTnLst>
            <p:seq>
              <p:cTn id="434" nodeType="mainSeq"/>
              <p:prevCondLst>
                <p:cond delay="0" evt="onPrev">
                  <p:tgtEl>
                    <p:sldTgt/>
                  </p:tgtEl>
                </p:cond>
              </p:prevCondLst>
              <p:nextCondLst>
                <p:cond delay="0" evt="onNext">
                  <p:tgtEl>
                    <p:sldTgt/>
                  </p:tgtEl>
                </p:cond>
              </p:nextCondLst>
            </p:seq>
          </p:childTnLst>
        </p:cTn>
      </p:par>
    </p:tnLst>
  </p:timing>
</p:sld>
</file>

<file path=ppt/slides/slide7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85"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4400" strike="noStrike">
                <a:solidFill>
                  <a:srgbClr val="ffffff"/>
                </a:solidFill>
                <a:latin typeface="Arial"/>
                <a:ea typeface="DejaVu Sans"/>
              </a:rPr>
              <a:t>All inclusive</a:t>
            </a:r>
            <a:endParaRPr/>
          </a:p>
        </p:txBody>
      </p:sp>
      <p:sp>
        <p:nvSpPr>
          <p:cNvPr id="986"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87" name="Picture 2" descr=""/>
          <p:cNvPicPr/>
          <p:nvPr/>
        </p:nvPicPr>
        <p:blipFill>
          <a:blip r:embed="rId1"/>
          <a:stretch/>
        </p:blipFill>
        <p:spPr>
          <a:xfrm>
            <a:off x="741600" y="3580920"/>
            <a:ext cx="3999240" cy="2666160"/>
          </a:xfrm>
          <a:prstGeom prst="rect">
            <a:avLst/>
          </a:prstGeom>
          <a:ln>
            <a:noFill/>
          </a:ln>
        </p:spPr>
      </p:pic>
      <p:pic>
        <p:nvPicPr>
          <p:cNvPr id="988" name="Picture 7" descr=""/>
          <p:cNvPicPr/>
          <p:nvPr/>
        </p:nvPicPr>
        <p:blipFill>
          <a:blip r:embed="rId2"/>
          <a:stretch/>
        </p:blipFill>
        <p:spPr>
          <a:xfrm>
            <a:off x="4979880" y="3148560"/>
            <a:ext cx="2421000" cy="3616560"/>
          </a:xfrm>
          <a:prstGeom prst="rect">
            <a:avLst/>
          </a:prstGeom>
          <a:ln>
            <a:noFill/>
          </a:ln>
        </p:spPr>
      </p:pic>
    </p:spTree>
  </p:cSld>
  <p:timing>
    <p:tnLst>
      <p:par>
        <p:cTn id="435" dur="indefinite" restart="never" nodeType="tmRoot">
          <p:childTnLst>
            <p:seq>
              <p:cTn id="436" nodeType="mainSeq"/>
              <p:prevCondLst>
                <p:cond delay="0" evt="onPrev">
                  <p:tgtEl>
                    <p:sldTgt/>
                  </p:tgtEl>
                </p:cond>
              </p:prevCondLst>
              <p:nextCondLst>
                <p:cond delay="0" evt="onNext">
                  <p:tgtEl>
                    <p:sldTgt/>
                  </p:tgtEl>
                </p:cond>
              </p:nextCondLst>
            </p:seq>
          </p:childTnLst>
        </p:cTn>
      </p:par>
    </p:tnLst>
  </p:timing>
</p:sld>
</file>

<file path=ppt/slides/slide7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89"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6000" strike="noStrike">
                <a:solidFill>
                  <a:srgbClr val="ffffff"/>
                </a:solidFill>
                <a:latin typeface="Arial"/>
                <a:ea typeface="DejaVu Sans"/>
              </a:rPr>
              <a:t>All in this together</a:t>
            </a:r>
            <a:endParaRPr/>
          </a:p>
        </p:txBody>
      </p:sp>
      <p:sp>
        <p:nvSpPr>
          <p:cNvPr id="990"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91" name="Picture 6" descr=""/>
          <p:cNvPicPr/>
          <p:nvPr/>
        </p:nvPicPr>
        <p:blipFill>
          <a:blip r:embed="rId1"/>
          <a:stretch/>
        </p:blipFill>
        <p:spPr>
          <a:xfrm>
            <a:off x="2109960" y="3220560"/>
            <a:ext cx="4945320" cy="3308760"/>
          </a:xfrm>
          <a:prstGeom prst="rect">
            <a:avLst/>
          </a:prstGeom>
          <a:ln>
            <a:noFill/>
          </a:ln>
        </p:spPr>
      </p:pic>
    </p:spTree>
  </p:cSld>
  <p:timing>
    <p:tnLst>
      <p:par>
        <p:cTn id="437" dur="indefinite" restart="never" nodeType="tmRoot">
          <p:childTnLst>
            <p:seq>
              <p:cTn id="438" nodeType="mainSeq"/>
              <p:prevCondLst>
                <p:cond delay="0" evt="onPrev">
                  <p:tgtEl>
                    <p:sldTgt/>
                  </p:tgtEl>
                </p:cond>
              </p:prevCondLst>
              <p:nextCondLst>
                <p:cond delay="0" evt="onNext">
                  <p:tgtEl>
                    <p:sldTgt/>
                  </p:tgtEl>
                </p:cond>
              </p:nextCondLst>
            </p:seq>
          </p:childTnLst>
        </p:cTn>
      </p:par>
    </p:tnLst>
  </p:timing>
</p:sld>
</file>

<file path=ppt/slides/slide7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2" name="CustomShape 1"/>
          <p:cNvSpPr/>
          <p:nvPr/>
        </p:nvSpPr>
        <p:spPr>
          <a:xfrm>
            <a:off x="437760" y="374760"/>
            <a:ext cx="8561520" cy="1980720"/>
          </a:xfrm>
          <a:prstGeom prst="rect">
            <a:avLst/>
          </a:prstGeom>
          <a:noFill/>
          <a:ln>
            <a:noFill/>
          </a:ln>
        </p:spPr>
        <p:style>
          <a:lnRef idx="0"/>
          <a:fillRef idx="0"/>
          <a:effectRef idx="0"/>
          <a:fontRef idx="minor"/>
        </p:style>
        <p:txBody>
          <a:bodyPr lIns="90000" rIns="90000" tIns="45000" bIns="45000"/>
          <a:p>
            <a:pPr>
              <a:lnSpc>
                <a:spcPct val="100000"/>
              </a:lnSpc>
            </a:pPr>
            <a:r>
              <a:rPr lang="ru-RU" sz="5400" strike="noStrike">
                <a:solidFill>
                  <a:srgbClr val="ffffff"/>
                </a:solidFill>
                <a:latin typeface="Arial"/>
                <a:ea typeface="DejaVu Sans"/>
              </a:rPr>
              <a:t>Make it more fun and get them more involved!</a:t>
            </a:r>
            <a:endParaRPr/>
          </a:p>
        </p:txBody>
      </p:sp>
      <p:sp>
        <p:nvSpPr>
          <p:cNvPr id="993" name="CustomShape 2"/>
          <p:cNvSpPr/>
          <p:nvPr/>
        </p:nvSpPr>
        <p:spPr>
          <a:xfrm>
            <a:off x="525600" y="2990160"/>
            <a:ext cx="12096360" cy="676260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994" name="Picture 5" descr=""/>
          <p:cNvPicPr/>
          <p:nvPr/>
        </p:nvPicPr>
        <p:blipFill>
          <a:blip r:embed="rId1"/>
          <a:stretch/>
        </p:blipFill>
        <p:spPr>
          <a:xfrm>
            <a:off x="867960" y="3220560"/>
            <a:ext cx="2283480" cy="3425400"/>
          </a:xfrm>
          <a:prstGeom prst="rect">
            <a:avLst/>
          </a:prstGeom>
          <a:ln>
            <a:noFill/>
          </a:ln>
        </p:spPr>
      </p:pic>
      <p:pic>
        <p:nvPicPr>
          <p:cNvPr id="995" name="Picture 8" descr=""/>
          <p:cNvPicPr/>
          <p:nvPr/>
        </p:nvPicPr>
        <p:blipFill>
          <a:blip r:embed="rId2"/>
          <a:stretch/>
        </p:blipFill>
        <p:spPr>
          <a:xfrm>
            <a:off x="4231440" y="3220560"/>
            <a:ext cx="2247840" cy="3381120"/>
          </a:xfrm>
          <a:prstGeom prst="rect">
            <a:avLst/>
          </a:prstGeom>
          <a:ln>
            <a:noFill/>
          </a:ln>
        </p:spPr>
      </p:pic>
    </p:spTree>
  </p:cSld>
  <p:timing>
    <p:tnLst>
      <p:par>
        <p:cTn id="439" dur="indefinite" restart="never" nodeType="tmRoot">
          <p:childTnLst>
            <p:seq>
              <p:cTn id="440"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33" name="Рисунок 24" descr=""/>
          <p:cNvPicPr/>
          <p:nvPr/>
        </p:nvPicPr>
        <p:blipFill>
          <a:blip r:embed="rId1"/>
          <a:srcRect l="0" t="0" r="2456" b="2977"/>
          <a:stretch/>
        </p:blipFill>
        <p:spPr>
          <a:xfrm>
            <a:off x="4357800" y="2611440"/>
            <a:ext cx="4785120" cy="4245480"/>
          </a:xfrm>
          <a:prstGeom prst="rect">
            <a:avLst/>
          </a:prstGeom>
          <a:ln>
            <a:noFill/>
          </a:ln>
        </p:spPr>
      </p:pic>
      <p:sp>
        <p:nvSpPr>
          <p:cNvPr id="634"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Участие в реабилитационных проектах </a:t>
            </a:r>
            <a:endParaRPr/>
          </a:p>
        </p:txBody>
      </p:sp>
      <p:pic>
        <p:nvPicPr>
          <p:cNvPr id="635" name="Picture 2" descr=""/>
          <p:cNvPicPr/>
          <p:nvPr/>
        </p:nvPicPr>
        <p:blipFill>
          <a:blip r:embed="rId2"/>
          <a:stretch/>
        </p:blipFill>
        <p:spPr>
          <a:xfrm>
            <a:off x="142920" y="5857920"/>
            <a:ext cx="1141920" cy="799200"/>
          </a:xfrm>
          <a:prstGeom prst="rect">
            <a:avLst/>
          </a:prstGeom>
          <a:ln>
            <a:noFill/>
          </a:ln>
        </p:spPr>
      </p:pic>
      <p:sp>
        <p:nvSpPr>
          <p:cNvPr id="636" name="Line 2"/>
          <p:cNvSpPr/>
          <p:nvPr/>
        </p:nvSpPr>
        <p:spPr>
          <a:xfrm>
            <a:off x="500040" y="1071360"/>
            <a:ext cx="7929360" cy="1440"/>
          </a:xfrm>
          <a:prstGeom prst="line">
            <a:avLst/>
          </a:prstGeom>
          <a:ln>
            <a:noFill/>
          </a:ln>
        </p:spPr>
      </p:sp>
      <p:sp>
        <p:nvSpPr>
          <p:cNvPr id="637" name="CustomShape 3"/>
          <p:cNvSpPr/>
          <p:nvPr/>
        </p:nvSpPr>
        <p:spPr>
          <a:xfrm>
            <a:off x="395640" y="1196640"/>
            <a:ext cx="3747960" cy="640080"/>
          </a:xfrm>
          <a:prstGeom prst="rect">
            <a:avLst/>
          </a:prstGeom>
          <a:noFill/>
          <a:ln>
            <a:noFill/>
          </a:ln>
        </p:spPr>
        <p:style>
          <a:lnRef idx="0"/>
          <a:fillRef idx="0"/>
          <a:effectRef idx="0"/>
          <a:fontRef idx="minor"/>
        </p:style>
        <p:txBody>
          <a:bodyPr lIns="90000" rIns="90000" tIns="45000" bIns="45000"/>
          <a:p>
            <a:pPr algn="ctr">
              <a:lnSpc>
                <a:spcPct val="100000"/>
              </a:lnSpc>
            </a:pPr>
            <a:r>
              <a:rPr b="1" lang="ru-RU" sz="2400" strike="noStrike">
                <a:solidFill>
                  <a:srgbClr val="000000"/>
                </a:solidFill>
                <a:latin typeface="Calibri"/>
                <a:ea typeface="Calibri"/>
              </a:rPr>
              <a:t>Игры победителей                                   </a:t>
            </a:r>
            <a:endParaRPr/>
          </a:p>
        </p:txBody>
      </p:sp>
      <p:pic>
        <p:nvPicPr>
          <p:cNvPr id="638" name="Рисунок 5" descr=""/>
          <p:cNvPicPr/>
          <p:nvPr/>
        </p:nvPicPr>
        <p:blipFill>
          <a:blip r:embed="rId3"/>
          <a:stretch/>
        </p:blipFill>
        <p:spPr>
          <a:xfrm>
            <a:off x="5906160" y="1757160"/>
            <a:ext cx="3202920" cy="2401920"/>
          </a:xfrm>
          <a:prstGeom prst="rect">
            <a:avLst/>
          </a:prstGeom>
          <a:ln>
            <a:noFill/>
          </a:ln>
        </p:spPr>
      </p:pic>
      <p:pic>
        <p:nvPicPr>
          <p:cNvPr id="639" name="Рисунок 10" descr=""/>
          <p:cNvPicPr/>
          <p:nvPr/>
        </p:nvPicPr>
        <p:blipFill>
          <a:blip r:embed="rId4"/>
          <a:stretch/>
        </p:blipFill>
        <p:spPr>
          <a:xfrm>
            <a:off x="38160" y="1757160"/>
            <a:ext cx="2127240" cy="3194280"/>
          </a:xfrm>
          <a:prstGeom prst="rect">
            <a:avLst/>
          </a:prstGeom>
          <a:ln>
            <a:noFill/>
          </a:ln>
        </p:spPr>
      </p:pic>
      <p:pic>
        <p:nvPicPr>
          <p:cNvPr id="640" name="Рисунок 11" descr=""/>
          <p:cNvPicPr/>
          <p:nvPr/>
        </p:nvPicPr>
        <p:blipFill>
          <a:blip r:embed="rId5"/>
          <a:stretch/>
        </p:blipFill>
        <p:spPr>
          <a:xfrm>
            <a:off x="-29880" y="4077360"/>
            <a:ext cx="4173480" cy="2780640"/>
          </a:xfrm>
          <a:prstGeom prst="rect">
            <a:avLst/>
          </a:prstGeom>
          <a:ln>
            <a:noFill/>
          </a:ln>
        </p:spPr>
      </p:pic>
      <p:pic>
        <p:nvPicPr>
          <p:cNvPr id="641" name="Рисунок 12" descr=""/>
          <p:cNvPicPr/>
          <p:nvPr/>
        </p:nvPicPr>
        <p:blipFill>
          <a:blip r:embed="rId6"/>
          <a:stretch/>
        </p:blipFill>
        <p:spPr>
          <a:xfrm>
            <a:off x="-13320" y="3309480"/>
            <a:ext cx="3215160" cy="2142360"/>
          </a:xfrm>
          <a:prstGeom prst="rect">
            <a:avLst/>
          </a:prstGeom>
          <a:ln>
            <a:noFill/>
          </a:ln>
        </p:spPr>
      </p:pic>
      <p:sp>
        <p:nvSpPr>
          <p:cNvPr id="642" name="CustomShape 4"/>
          <p:cNvSpPr/>
          <p:nvPr/>
        </p:nvSpPr>
        <p:spPr>
          <a:xfrm>
            <a:off x="5508000" y="1196640"/>
            <a:ext cx="2591280" cy="685080"/>
          </a:xfrm>
          <a:prstGeom prst="rect">
            <a:avLst/>
          </a:prstGeom>
          <a:noFill/>
          <a:ln>
            <a:noFill/>
          </a:ln>
        </p:spPr>
        <p:style>
          <a:lnRef idx="0"/>
          <a:fillRef idx="0"/>
          <a:effectRef idx="0"/>
          <a:fontRef idx="minor"/>
        </p:style>
        <p:txBody>
          <a:bodyPr lIns="90000" rIns="90000" tIns="45000" bIns="45000"/>
          <a:p>
            <a:pPr algn="ctr">
              <a:lnSpc>
                <a:spcPct val="107000"/>
              </a:lnSpc>
            </a:pPr>
            <a:r>
              <a:rPr b="1" lang="ru-RU" sz="2400" strike="noStrike">
                <a:solidFill>
                  <a:srgbClr val="000000"/>
                </a:solidFill>
                <a:latin typeface="Calibri"/>
                <a:ea typeface="Calibri"/>
              </a:rPr>
              <a:t>Шередарь</a:t>
            </a:r>
            <a:endParaRPr/>
          </a:p>
          <a:p>
            <a:pPr>
              <a:lnSpc>
                <a:spcPct val="107000"/>
              </a:lnSpc>
            </a:pPr>
            <a:endParaRPr/>
          </a:p>
        </p:txBody>
      </p:sp>
      <p:pic>
        <p:nvPicPr>
          <p:cNvPr id="643" name="Рисунок 4" descr=""/>
          <p:cNvPicPr/>
          <p:nvPr/>
        </p:nvPicPr>
        <p:blipFill>
          <a:blip r:embed="rId7"/>
          <a:stretch/>
        </p:blipFill>
        <p:spPr>
          <a:xfrm>
            <a:off x="5436720" y="3208680"/>
            <a:ext cx="3364920" cy="2243160"/>
          </a:xfrm>
          <a:prstGeom prst="rect">
            <a:avLst/>
          </a:prstGeom>
          <a:ln>
            <a:noFill/>
          </a:ln>
        </p:spPr>
      </p:pic>
      <p:pic>
        <p:nvPicPr>
          <p:cNvPr id="644" name="Рисунок 6" descr=""/>
          <p:cNvPicPr/>
          <p:nvPr/>
        </p:nvPicPr>
        <p:blipFill>
          <a:blip r:embed="rId8"/>
          <a:stretch/>
        </p:blipFill>
        <p:spPr>
          <a:xfrm>
            <a:off x="4872240" y="4160160"/>
            <a:ext cx="4340160" cy="2696760"/>
          </a:xfrm>
          <a:prstGeom prst="rect">
            <a:avLst/>
          </a:prstGeom>
          <a:ln>
            <a:noFill/>
          </a:ln>
        </p:spPr>
      </p:pic>
    </p:spTree>
  </p:cSld>
  <p:transition spd="slow">
    <p:fade/>
  </p:transition>
  <p:timing>
    <p:tnLst>
      <p:par>
        <p:cTn id="113" dur="indefinite" restart="never" nodeType="tmRoot">
          <p:childTnLst>
            <p:seq>
              <p:cTn id="114" dur="indefinite" nodeType="mainSeq">
                <p:childTnLst>
                  <p:par>
                    <p:cTn id="115" fill="hold">
                      <p:stCondLst>
                        <p:cond delay="indefinite"/>
                      </p:stCondLst>
                      <p:childTnLst>
                        <p:par>
                          <p:cTn id="116" fill="hold">
                            <p:stCondLst>
                              <p:cond delay="0"/>
                            </p:stCondLst>
                            <p:childTnLst>
                              <p:par>
                                <p:cTn id="117" nodeType="clickEffect" fill="hold" presetClass="entr" presetID="42">
                                  <p:stCondLst>
                                    <p:cond delay="0"/>
                                  </p:stCondLst>
                                  <p:childTnLst>
                                    <p:set>
                                      <p:cBhvr>
                                        <p:cTn id="118" dur="1" fill="hold">
                                          <p:stCondLst>
                                            <p:cond delay="0"/>
                                          </p:stCondLst>
                                        </p:cTn>
                                        <p:tgtEl>
                                          <p:spTgt spid="637">
                                            <p:txEl>
                                              <p:pRg st="0" end="52"/>
                                            </p:txEl>
                                          </p:spTgt>
                                        </p:tgtEl>
                                        <p:attrNameLst>
                                          <p:attrName>style.visibility</p:attrName>
                                        </p:attrNameLst>
                                      </p:cBhvr>
                                      <p:to>
                                        <p:strVal val="visible"/>
                                      </p:to>
                                    </p:set>
                                    <p:animEffect filter="fade" transition="in">
                                      <p:cBhvr additive="repl">
                                        <p:cTn id="119" dur="1000"/>
                                        <p:tgtEl>
                                          <p:spTgt spid="637">
                                            <p:txEl>
                                              <p:pRg st="0" end="52"/>
                                            </p:txEl>
                                          </p:spTgt>
                                        </p:tgtEl>
                                      </p:cBhvr>
                                    </p:animEffect>
                                    <p:anim calcmode="lin" valueType="num">
                                      <p:cBhvr additive="repl">
                                        <p:cTn id="120" dur="1000" fill="hold"/>
                                        <p:tgtEl>
                                          <p:spTgt spid="637">
                                            <p:txEl>
                                              <p:pRg st="0" end="52"/>
                                            </p:txEl>
                                          </p:spTgt>
                                        </p:tgtEl>
                                        <p:attrNameLst>
                                          <p:attrName>ppt_x</p:attrName>
                                        </p:attrNameLst>
                                      </p:cBhvr>
                                      <p:tavLst>
                                        <p:tav tm="0">
                                          <p:val>
                                            <p:strVal val="#ppt_x"/>
                                          </p:val>
                                        </p:tav>
                                        <p:tav tm="100000">
                                          <p:val>
                                            <p:strVal val="#ppt_x"/>
                                          </p:val>
                                        </p:tav>
                                      </p:tavLst>
                                    </p:anim>
                                    <p:anim calcmode="lin" valueType="num">
                                      <p:cBhvr additive="repl">
                                        <p:cTn id="121" dur="1000" fill="hold"/>
                                        <p:tgtEl>
                                          <p:spTgt spid="637">
                                            <p:txEl>
                                              <p:pRg st="0" end="52"/>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nodeType="clickEffect" fill="hold" presetClass="entr" presetID="42">
                                  <p:stCondLst>
                                    <p:cond delay="0"/>
                                  </p:stCondLst>
                                  <p:childTnLst>
                                    <p:set>
                                      <p:cBhvr>
                                        <p:cTn id="125" dur="1" fill="hold">
                                          <p:stCondLst>
                                            <p:cond delay="0"/>
                                          </p:stCondLst>
                                        </p:cTn>
                                        <p:tgtEl>
                                          <p:spTgt spid="639"/>
                                        </p:tgtEl>
                                        <p:attrNameLst>
                                          <p:attrName>style.visibility</p:attrName>
                                        </p:attrNameLst>
                                      </p:cBhvr>
                                      <p:to>
                                        <p:strVal val="visible"/>
                                      </p:to>
                                    </p:set>
                                    <p:animEffect filter="fade" transition="in">
                                      <p:cBhvr additive="repl">
                                        <p:cTn id="126" dur="1000"/>
                                        <p:tgtEl>
                                          <p:spTgt spid="639"/>
                                        </p:tgtEl>
                                      </p:cBhvr>
                                    </p:animEffect>
                                    <p:anim calcmode="lin" valueType="num">
                                      <p:cBhvr additive="repl">
                                        <p:cTn id="127" dur="1000" fill="hold"/>
                                        <p:tgtEl>
                                          <p:spTgt spid="639"/>
                                        </p:tgtEl>
                                        <p:attrNameLst>
                                          <p:attrName>ppt_x</p:attrName>
                                        </p:attrNameLst>
                                      </p:cBhvr>
                                      <p:tavLst>
                                        <p:tav tm="0">
                                          <p:val>
                                            <p:strVal val="#ppt_x"/>
                                          </p:val>
                                        </p:tav>
                                        <p:tav tm="100000">
                                          <p:val>
                                            <p:strVal val="#ppt_x"/>
                                          </p:val>
                                        </p:tav>
                                      </p:tavLst>
                                    </p:anim>
                                    <p:anim calcmode="lin" valueType="num">
                                      <p:cBhvr additive="repl">
                                        <p:cTn id="128" dur="1000" fill="hold"/>
                                        <p:tgtEl>
                                          <p:spTgt spid="639"/>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nodeType="clickEffect" fill="hold" presetClass="entr" presetID="42">
                                  <p:stCondLst>
                                    <p:cond delay="0"/>
                                  </p:stCondLst>
                                  <p:childTnLst>
                                    <p:set>
                                      <p:cBhvr>
                                        <p:cTn id="132" dur="1" fill="hold">
                                          <p:stCondLst>
                                            <p:cond delay="0"/>
                                          </p:stCondLst>
                                        </p:cTn>
                                        <p:tgtEl>
                                          <p:spTgt spid="640"/>
                                        </p:tgtEl>
                                        <p:attrNameLst>
                                          <p:attrName>style.visibility</p:attrName>
                                        </p:attrNameLst>
                                      </p:cBhvr>
                                      <p:to>
                                        <p:strVal val="visible"/>
                                      </p:to>
                                    </p:set>
                                    <p:animEffect filter="fade" transition="in">
                                      <p:cBhvr additive="repl">
                                        <p:cTn id="133" dur="1000"/>
                                        <p:tgtEl>
                                          <p:spTgt spid="640"/>
                                        </p:tgtEl>
                                      </p:cBhvr>
                                    </p:animEffect>
                                    <p:anim calcmode="lin" valueType="num">
                                      <p:cBhvr additive="repl">
                                        <p:cTn id="134" dur="1000" fill="hold"/>
                                        <p:tgtEl>
                                          <p:spTgt spid="640"/>
                                        </p:tgtEl>
                                        <p:attrNameLst>
                                          <p:attrName>ppt_x</p:attrName>
                                        </p:attrNameLst>
                                      </p:cBhvr>
                                      <p:tavLst>
                                        <p:tav tm="0">
                                          <p:val>
                                            <p:strVal val="#ppt_x"/>
                                          </p:val>
                                        </p:tav>
                                        <p:tav tm="100000">
                                          <p:val>
                                            <p:strVal val="#ppt_x"/>
                                          </p:val>
                                        </p:tav>
                                      </p:tavLst>
                                    </p:anim>
                                    <p:anim calcmode="lin" valueType="num">
                                      <p:cBhvr additive="repl">
                                        <p:cTn id="135" dur="1000" fill="hold"/>
                                        <p:tgtEl>
                                          <p:spTgt spid="640"/>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nodeType="clickEffect" fill="hold" presetClass="entr" presetID="42">
                                  <p:stCondLst>
                                    <p:cond delay="0"/>
                                  </p:stCondLst>
                                  <p:childTnLst>
                                    <p:set>
                                      <p:cBhvr>
                                        <p:cTn id="139" dur="1" fill="hold">
                                          <p:stCondLst>
                                            <p:cond delay="0"/>
                                          </p:stCondLst>
                                        </p:cTn>
                                        <p:tgtEl>
                                          <p:spTgt spid="641"/>
                                        </p:tgtEl>
                                        <p:attrNameLst>
                                          <p:attrName>style.visibility</p:attrName>
                                        </p:attrNameLst>
                                      </p:cBhvr>
                                      <p:to>
                                        <p:strVal val="visible"/>
                                      </p:to>
                                    </p:set>
                                    <p:animEffect filter="fade" transition="in">
                                      <p:cBhvr additive="repl">
                                        <p:cTn id="140" dur="1000"/>
                                        <p:tgtEl>
                                          <p:spTgt spid="641"/>
                                        </p:tgtEl>
                                      </p:cBhvr>
                                    </p:animEffect>
                                    <p:anim calcmode="lin" valueType="num">
                                      <p:cBhvr additive="repl">
                                        <p:cTn id="141" dur="1000" fill="hold"/>
                                        <p:tgtEl>
                                          <p:spTgt spid="641"/>
                                        </p:tgtEl>
                                        <p:attrNameLst>
                                          <p:attrName>ppt_x</p:attrName>
                                        </p:attrNameLst>
                                      </p:cBhvr>
                                      <p:tavLst>
                                        <p:tav tm="0">
                                          <p:val>
                                            <p:strVal val="#ppt_x"/>
                                          </p:val>
                                        </p:tav>
                                        <p:tav tm="100000">
                                          <p:val>
                                            <p:strVal val="#ppt_x"/>
                                          </p:val>
                                        </p:tav>
                                      </p:tavLst>
                                    </p:anim>
                                    <p:anim calcmode="lin" valueType="num">
                                      <p:cBhvr additive="repl">
                                        <p:cTn id="142" dur="1000" fill="hold"/>
                                        <p:tgtEl>
                                          <p:spTgt spid="641"/>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nodeType="clickEffect" fill="hold" presetClass="entr" presetID="42">
                                  <p:stCondLst>
                                    <p:cond delay="0"/>
                                  </p:stCondLst>
                                  <p:childTnLst>
                                    <p:set>
                                      <p:cBhvr>
                                        <p:cTn id="146" dur="1" fill="hold">
                                          <p:stCondLst>
                                            <p:cond delay="0"/>
                                          </p:stCondLst>
                                        </p:cTn>
                                        <p:tgtEl>
                                          <p:spTgt spid="642"/>
                                        </p:tgtEl>
                                        <p:attrNameLst>
                                          <p:attrName>style.visibility</p:attrName>
                                        </p:attrNameLst>
                                      </p:cBhvr>
                                      <p:to>
                                        <p:strVal val="visible"/>
                                      </p:to>
                                    </p:set>
                                    <p:animEffect filter="fade" transition="in">
                                      <p:cBhvr additive="repl">
                                        <p:cTn id="147" dur="1000"/>
                                        <p:tgtEl>
                                          <p:spTgt spid="642"/>
                                        </p:tgtEl>
                                      </p:cBhvr>
                                    </p:animEffect>
                                    <p:anim calcmode="lin" valueType="num">
                                      <p:cBhvr additive="repl">
                                        <p:cTn id="148" dur="1000" fill="hold"/>
                                        <p:tgtEl>
                                          <p:spTgt spid="642"/>
                                        </p:tgtEl>
                                        <p:attrNameLst>
                                          <p:attrName>ppt_x</p:attrName>
                                        </p:attrNameLst>
                                      </p:cBhvr>
                                      <p:tavLst>
                                        <p:tav tm="0">
                                          <p:val>
                                            <p:strVal val="#ppt_x"/>
                                          </p:val>
                                        </p:tav>
                                        <p:tav tm="100000">
                                          <p:val>
                                            <p:strVal val="#ppt_x"/>
                                          </p:val>
                                        </p:tav>
                                      </p:tavLst>
                                    </p:anim>
                                    <p:anim calcmode="lin" valueType="num">
                                      <p:cBhvr additive="repl">
                                        <p:cTn id="149" dur="1000" fill="hold"/>
                                        <p:tgtEl>
                                          <p:spTgt spid="642"/>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nodeType="clickEffect" fill="hold" presetClass="entr" presetID="42">
                                  <p:stCondLst>
                                    <p:cond delay="0"/>
                                  </p:stCondLst>
                                  <p:childTnLst>
                                    <p:set>
                                      <p:cBhvr>
                                        <p:cTn id="153" dur="1" fill="hold">
                                          <p:stCondLst>
                                            <p:cond delay="0"/>
                                          </p:stCondLst>
                                        </p:cTn>
                                        <p:tgtEl>
                                          <p:spTgt spid="638"/>
                                        </p:tgtEl>
                                        <p:attrNameLst>
                                          <p:attrName>style.visibility</p:attrName>
                                        </p:attrNameLst>
                                      </p:cBhvr>
                                      <p:to>
                                        <p:strVal val="visible"/>
                                      </p:to>
                                    </p:set>
                                    <p:animEffect filter="fade" transition="in">
                                      <p:cBhvr additive="repl">
                                        <p:cTn id="154" dur="1000"/>
                                        <p:tgtEl>
                                          <p:spTgt spid="638"/>
                                        </p:tgtEl>
                                      </p:cBhvr>
                                    </p:animEffect>
                                    <p:anim calcmode="lin" valueType="num">
                                      <p:cBhvr additive="repl">
                                        <p:cTn id="155" dur="1000" fill="hold"/>
                                        <p:tgtEl>
                                          <p:spTgt spid="638"/>
                                        </p:tgtEl>
                                        <p:attrNameLst>
                                          <p:attrName>ppt_x</p:attrName>
                                        </p:attrNameLst>
                                      </p:cBhvr>
                                      <p:tavLst>
                                        <p:tav tm="0">
                                          <p:val>
                                            <p:strVal val="#ppt_x"/>
                                          </p:val>
                                        </p:tav>
                                        <p:tav tm="100000">
                                          <p:val>
                                            <p:strVal val="#ppt_x"/>
                                          </p:val>
                                        </p:tav>
                                      </p:tavLst>
                                    </p:anim>
                                    <p:anim calcmode="lin" valueType="num">
                                      <p:cBhvr additive="repl">
                                        <p:cTn id="156" dur="1000" fill="hold"/>
                                        <p:tgtEl>
                                          <p:spTgt spid="638"/>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nodeType="clickEffect" fill="hold" presetClass="entr" presetID="42">
                                  <p:stCondLst>
                                    <p:cond delay="0"/>
                                  </p:stCondLst>
                                  <p:childTnLst>
                                    <p:set>
                                      <p:cBhvr>
                                        <p:cTn id="160" dur="1" fill="hold">
                                          <p:stCondLst>
                                            <p:cond delay="0"/>
                                          </p:stCondLst>
                                        </p:cTn>
                                        <p:tgtEl>
                                          <p:spTgt spid="643"/>
                                        </p:tgtEl>
                                        <p:attrNameLst>
                                          <p:attrName>style.visibility</p:attrName>
                                        </p:attrNameLst>
                                      </p:cBhvr>
                                      <p:to>
                                        <p:strVal val="visible"/>
                                      </p:to>
                                    </p:set>
                                    <p:animEffect filter="fade" transition="in">
                                      <p:cBhvr additive="repl">
                                        <p:cTn id="161" dur="1000"/>
                                        <p:tgtEl>
                                          <p:spTgt spid="643"/>
                                        </p:tgtEl>
                                      </p:cBhvr>
                                    </p:animEffect>
                                    <p:anim calcmode="lin" valueType="num">
                                      <p:cBhvr additive="repl">
                                        <p:cTn id="162" dur="1000" fill="hold"/>
                                        <p:tgtEl>
                                          <p:spTgt spid="643"/>
                                        </p:tgtEl>
                                        <p:attrNameLst>
                                          <p:attrName>ppt_x</p:attrName>
                                        </p:attrNameLst>
                                      </p:cBhvr>
                                      <p:tavLst>
                                        <p:tav tm="0">
                                          <p:val>
                                            <p:strVal val="#ppt_x"/>
                                          </p:val>
                                        </p:tav>
                                        <p:tav tm="100000">
                                          <p:val>
                                            <p:strVal val="#ppt_x"/>
                                          </p:val>
                                        </p:tav>
                                      </p:tavLst>
                                    </p:anim>
                                    <p:anim calcmode="lin" valueType="num">
                                      <p:cBhvr additive="repl">
                                        <p:cTn id="163" dur="1000" fill="hold"/>
                                        <p:tgtEl>
                                          <p:spTgt spid="643"/>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nodeType="clickEffect" fill="hold" presetClass="entr" presetID="42">
                                  <p:stCondLst>
                                    <p:cond delay="0"/>
                                  </p:stCondLst>
                                  <p:childTnLst>
                                    <p:set>
                                      <p:cBhvr>
                                        <p:cTn id="167" dur="1" fill="hold">
                                          <p:stCondLst>
                                            <p:cond delay="0"/>
                                          </p:stCondLst>
                                        </p:cTn>
                                        <p:tgtEl>
                                          <p:spTgt spid="644"/>
                                        </p:tgtEl>
                                        <p:attrNameLst>
                                          <p:attrName>style.visibility</p:attrName>
                                        </p:attrNameLst>
                                      </p:cBhvr>
                                      <p:to>
                                        <p:strVal val="visible"/>
                                      </p:to>
                                    </p:set>
                                    <p:animEffect filter="fade" transition="in">
                                      <p:cBhvr additive="repl">
                                        <p:cTn id="168" dur="1000"/>
                                        <p:tgtEl>
                                          <p:spTgt spid="644"/>
                                        </p:tgtEl>
                                      </p:cBhvr>
                                    </p:animEffect>
                                    <p:anim calcmode="lin" valueType="num">
                                      <p:cBhvr additive="repl">
                                        <p:cTn id="169" dur="1000" fill="hold"/>
                                        <p:tgtEl>
                                          <p:spTgt spid="644"/>
                                        </p:tgtEl>
                                        <p:attrNameLst>
                                          <p:attrName>ppt_x</p:attrName>
                                        </p:attrNameLst>
                                      </p:cBhvr>
                                      <p:tavLst>
                                        <p:tav tm="0">
                                          <p:val>
                                            <p:strVal val="#ppt_x"/>
                                          </p:val>
                                        </p:tav>
                                        <p:tav tm="100000">
                                          <p:val>
                                            <p:strVal val="#ppt_x"/>
                                          </p:val>
                                        </p:tav>
                                      </p:tavLst>
                                    </p:anim>
                                    <p:anim calcmode="lin" valueType="num">
                                      <p:cBhvr additive="repl">
                                        <p:cTn id="170" dur="1000" fill="hold"/>
                                        <p:tgtEl>
                                          <p:spTgt spid="644"/>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8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6" name="CustomShape 1"/>
          <p:cNvSpPr/>
          <p:nvPr/>
        </p:nvSpPr>
        <p:spPr>
          <a:xfrm>
            <a:off x="360000" y="0"/>
            <a:ext cx="8999280" cy="1223280"/>
          </a:xfrm>
          <a:prstGeom prst="rect">
            <a:avLst/>
          </a:prstGeom>
          <a:noFill/>
          <a:ln>
            <a:noFill/>
          </a:ln>
        </p:spPr>
        <p:style>
          <a:lnRef idx="0"/>
          <a:fillRef idx="0"/>
          <a:effectRef idx="0"/>
          <a:fontRef idx="minor"/>
        </p:style>
        <p:txBody>
          <a:bodyPr lIns="129960" rIns="129960" tIns="65160" bIns="65160"/>
          <a:p>
            <a:pPr algn="ctr">
              <a:lnSpc>
                <a:spcPct val="100000"/>
              </a:lnSpc>
            </a:pPr>
            <a:r>
              <a:rPr lang="ru-RU" sz="4400" strike="noStrike">
                <a:solidFill>
                  <a:srgbClr val="000000"/>
                </a:solidFill>
                <a:latin typeface="Arial"/>
                <a:ea typeface="DejaVu Sans"/>
              </a:rPr>
              <a:t>Basic needs of children (and grownups)</a:t>
            </a:r>
            <a:endParaRPr/>
          </a:p>
        </p:txBody>
      </p:sp>
      <p:sp>
        <p:nvSpPr>
          <p:cNvPr id="997" name="CustomShape 2"/>
          <p:cNvSpPr/>
          <p:nvPr/>
        </p:nvSpPr>
        <p:spPr>
          <a:xfrm>
            <a:off x="-144000" y="1224000"/>
            <a:ext cx="10223280" cy="2529360"/>
          </a:xfrm>
          <a:prstGeom prst="roundRect">
            <a:avLst>
              <a:gd name="adj" fmla="val 13737"/>
            </a:avLst>
          </a:prstGeom>
          <a:solidFill>
            <a:schemeClr val="accent1">
              <a:alpha val="90000"/>
              <a:tint val="40000"/>
              <a:hueOff val="0"/>
              <a:satOff val="0"/>
              <a:lumOff val="0"/>
              <a:alphaOff val="0"/>
            </a:schemeClr>
          </a:solidFill>
          <a:ln>
            <a:solidFill>
              <a:schemeClr val="accent1">
                <a:alpha val="90000"/>
                <a:tint val="40000"/>
                <a:hueOff val="0"/>
                <a:satOff val="0"/>
                <a:lumOff val="0"/>
                <a:alphaOff val="0"/>
              </a:schemeClr>
            </a:solidFill>
            <a:round/>
          </a:ln>
        </p:spPr>
        <p:style>
          <a:lnRef idx="2"/>
          <a:fillRef idx="0"/>
          <a:effectRef idx="0"/>
          <a:fontRef idx="minor"/>
        </p:style>
      </p:sp>
      <p:sp>
        <p:nvSpPr>
          <p:cNvPr id="998" name="CustomShape 3"/>
          <p:cNvSpPr/>
          <p:nvPr/>
        </p:nvSpPr>
        <p:spPr>
          <a:xfrm>
            <a:off x="162720" y="1561320"/>
            <a:ext cx="3002400" cy="1854720"/>
          </a:xfrm>
          <a:prstGeom prst="roundRect">
            <a:avLst>
              <a:gd name="adj" fmla="val 13737"/>
            </a:avLst>
          </a:prstGeom>
          <a:blipFill>
            <a:blip r:embed="rId1"/>
            <a:stretch>
              <a:fillRect l="0" t="3952984" r="0" b="3952984"/>
            </a:stretch>
          </a:blipFill>
          <a:ln>
            <a:solidFill>
              <a:schemeClr val="lt1">
                <a:hueOff val="0"/>
                <a:satOff val="0"/>
                <a:lumOff val="0"/>
                <a:alphaOff val="0"/>
              </a:schemeClr>
            </a:solidFill>
            <a:round/>
          </a:ln>
        </p:spPr>
        <p:style>
          <a:lnRef idx="2"/>
          <a:fillRef idx="0"/>
          <a:effectRef idx="0"/>
          <a:fontRef idx="minor"/>
        </p:style>
      </p:sp>
      <p:sp>
        <p:nvSpPr>
          <p:cNvPr id="999" name="CustomShape 4"/>
          <p:cNvSpPr/>
          <p:nvPr/>
        </p:nvSpPr>
        <p:spPr>
          <a:xfrm rot="10800000">
            <a:off x="9172080" y="13031280"/>
            <a:ext cx="3002400" cy="3091680"/>
          </a:xfrm>
          <a:prstGeom prst="round2SameRect">
            <a:avLst>
              <a:gd name="adj1" fmla="val 10500"/>
              <a:gd name="adj2" fmla="val 0"/>
            </a:avLst>
          </a:prstGeom>
          <a:solidFill>
            <a:srgbClr val="ff0000"/>
          </a:solidFill>
          <a:ln>
            <a:solidFill>
              <a:schemeClr val="lt1">
                <a:hueOff val="0"/>
                <a:satOff val="0"/>
                <a:lumOff val="0"/>
                <a:alphaOff val="0"/>
              </a:schemeClr>
            </a:solidFill>
            <a:round/>
          </a:ln>
        </p:spPr>
        <p:style>
          <a:lnRef idx="2"/>
          <a:fillRef idx="0"/>
          <a:effectRef idx="0"/>
          <a:fontRef idx="minor"/>
        </p:style>
        <p:txBody>
          <a:bodyPr lIns="220320" rIns="220320" tIns="220320" bIns="220320"/>
          <a:p>
            <a:pPr algn="ctr">
              <a:lnSpc>
                <a:spcPct val="90000"/>
              </a:lnSpc>
            </a:pPr>
            <a:r>
              <a:rPr lang="ru-RU" sz="3100" strike="noStrike">
                <a:solidFill>
                  <a:srgbClr val="ffffff"/>
                </a:solidFill>
                <a:latin typeface="Arial"/>
                <a:ea typeface="Calibri"/>
              </a:rPr>
              <a:t>AUTONOMY</a:t>
            </a:r>
            <a:endParaRPr/>
          </a:p>
          <a:p>
            <a:pPr algn="ctr">
              <a:lnSpc>
                <a:spcPct val="90000"/>
              </a:lnSpc>
            </a:pPr>
            <a:r>
              <a:rPr lang="ru-RU" sz="3100" strike="noStrike">
                <a:solidFill>
                  <a:srgbClr val="ffffff"/>
                </a:solidFill>
                <a:latin typeface="Arial"/>
                <a:ea typeface="Calibri"/>
              </a:rPr>
              <a:t>I can make choices, I have contol over my life</a:t>
            </a:r>
            <a:endParaRPr/>
          </a:p>
        </p:txBody>
      </p:sp>
      <p:sp>
        <p:nvSpPr>
          <p:cNvPr id="1000" name="CustomShape 5"/>
          <p:cNvSpPr/>
          <p:nvPr/>
        </p:nvSpPr>
        <p:spPr>
          <a:xfrm>
            <a:off x="3466440" y="1561320"/>
            <a:ext cx="3002400" cy="1854720"/>
          </a:xfrm>
          <a:prstGeom prst="roundRect">
            <a:avLst>
              <a:gd name="adj" fmla="val 13737"/>
            </a:avLst>
          </a:prstGeom>
          <a:blipFill>
            <a:blip r:embed="rId2"/>
            <a:stretch>
              <a:fillRect l="0" t="-3222369" r="0" b="-3222369"/>
            </a:stretch>
          </a:blipFill>
          <a:ln>
            <a:solidFill>
              <a:schemeClr val="lt1">
                <a:hueOff val="0"/>
                <a:satOff val="0"/>
                <a:lumOff val="0"/>
                <a:alphaOff val="0"/>
              </a:schemeClr>
            </a:solidFill>
            <a:round/>
          </a:ln>
        </p:spPr>
        <p:style>
          <a:lnRef idx="2"/>
          <a:fillRef idx="0"/>
          <a:effectRef idx="0"/>
          <a:fontRef idx="minor"/>
        </p:style>
      </p:sp>
      <p:sp>
        <p:nvSpPr>
          <p:cNvPr id="1001" name="CustomShape 6"/>
          <p:cNvSpPr/>
          <p:nvPr/>
        </p:nvSpPr>
        <p:spPr>
          <a:xfrm rot="10800000">
            <a:off x="12475800" y="13031280"/>
            <a:ext cx="3002400" cy="3091680"/>
          </a:xfrm>
          <a:prstGeom prst="round2SameRect">
            <a:avLst>
              <a:gd name="adj1" fmla="val 10500"/>
              <a:gd name="adj2" fmla="val 0"/>
            </a:avLst>
          </a:prstGeom>
          <a:solidFill>
            <a:srgbClr val="ff0000"/>
          </a:solidFill>
          <a:ln>
            <a:solidFill>
              <a:schemeClr val="lt1">
                <a:hueOff val="0"/>
                <a:satOff val="0"/>
                <a:lumOff val="0"/>
                <a:alphaOff val="0"/>
              </a:schemeClr>
            </a:solidFill>
            <a:round/>
          </a:ln>
        </p:spPr>
        <p:style>
          <a:lnRef idx="2"/>
          <a:fillRef idx="0"/>
          <a:effectRef idx="0"/>
          <a:fontRef idx="minor"/>
        </p:style>
        <p:txBody>
          <a:bodyPr lIns="220320" rIns="220320" tIns="220320" bIns="220320"/>
          <a:p>
            <a:pPr algn="ctr">
              <a:lnSpc>
                <a:spcPct val="90000"/>
              </a:lnSpc>
            </a:pPr>
            <a:r>
              <a:rPr lang="ru-RU" sz="3100" strike="noStrike">
                <a:solidFill>
                  <a:srgbClr val="ffffff"/>
                </a:solidFill>
                <a:latin typeface="Arial"/>
                <a:ea typeface="Calibri"/>
              </a:rPr>
              <a:t>COMPETENCE </a:t>
            </a:r>
            <a:endParaRPr/>
          </a:p>
          <a:p>
            <a:pPr algn="ctr">
              <a:lnSpc>
                <a:spcPct val="90000"/>
              </a:lnSpc>
            </a:pPr>
            <a:r>
              <a:rPr lang="ru-RU" sz="3100" strike="noStrike">
                <a:solidFill>
                  <a:srgbClr val="ffffff"/>
                </a:solidFill>
                <a:latin typeface="Arial"/>
                <a:ea typeface="Calibri"/>
              </a:rPr>
              <a:t>I can do things, I am capable of things</a:t>
            </a:r>
            <a:endParaRPr/>
          </a:p>
        </p:txBody>
      </p:sp>
      <p:sp>
        <p:nvSpPr>
          <p:cNvPr id="1002" name="CustomShape 7"/>
          <p:cNvSpPr/>
          <p:nvPr/>
        </p:nvSpPr>
        <p:spPr>
          <a:xfrm>
            <a:off x="6770160" y="1561320"/>
            <a:ext cx="3002400" cy="1854720"/>
          </a:xfrm>
          <a:prstGeom prst="roundRect">
            <a:avLst>
              <a:gd name="adj" fmla="val 13737"/>
            </a:avLst>
          </a:prstGeom>
          <a:blipFill>
            <a:blip r:embed="rId3"/>
            <a:stretch>
              <a:fillRect l="0" t="-4494452" r="0" b="-4494452"/>
            </a:stretch>
          </a:blipFill>
          <a:ln>
            <a:solidFill>
              <a:schemeClr val="lt1">
                <a:hueOff val="0"/>
                <a:satOff val="0"/>
                <a:lumOff val="0"/>
                <a:alphaOff val="0"/>
              </a:schemeClr>
            </a:solidFill>
            <a:round/>
          </a:ln>
        </p:spPr>
        <p:style>
          <a:lnRef idx="2"/>
          <a:fillRef idx="0"/>
          <a:effectRef idx="0"/>
          <a:fontRef idx="minor"/>
        </p:style>
      </p:sp>
      <p:sp>
        <p:nvSpPr>
          <p:cNvPr id="1003" name="CustomShape 8"/>
          <p:cNvSpPr/>
          <p:nvPr/>
        </p:nvSpPr>
        <p:spPr>
          <a:xfrm rot="10800000">
            <a:off x="15779520" y="13031280"/>
            <a:ext cx="3002400" cy="3091680"/>
          </a:xfrm>
          <a:prstGeom prst="round2SameRect">
            <a:avLst>
              <a:gd name="adj1" fmla="val 10500"/>
              <a:gd name="adj2" fmla="val 0"/>
            </a:avLst>
          </a:prstGeom>
          <a:solidFill>
            <a:srgbClr val="ff0000"/>
          </a:solidFill>
          <a:ln>
            <a:solidFill>
              <a:schemeClr val="lt1">
                <a:hueOff val="0"/>
                <a:satOff val="0"/>
                <a:lumOff val="0"/>
                <a:alphaOff val="0"/>
              </a:schemeClr>
            </a:solidFill>
            <a:round/>
          </a:ln>
        </p:spPr>
        <p:style>
          <a:lnRef idx="2"/>
          <a:fillRef idx="0"/>
          <a:effectRef idx="0"/>
          <a:fontRef idx="minor"/>
        </p:style>
        <p:txBody>
          <a:bodyPr lIns="220320" rIns="220320" tIns="220320" bIns="220320"/>
          <a:p>
            <a:pPr algn="ctr">
              <a:lnSpc>
                <a:spcPct val="90000"/>
              </a:lnSpc>
            </a:pPr>
            <a:r>
              <a:rPr lang="ru-RU" sz="3100" strike="noStrike">
                <a:solidFill>
                  <a:srgbClr val="ffffff"/>
                </a:solidFill>
                <a:latin typeface="Arial"/>
                <a:ea typeface="Calibri"/>
              </a:rPr>
              <a:t>SENSE OF BELONGING</a:t>
            </a:r>
            <a:endParaRPr/>
          </a:p>
          <a:p>
            <a:pPr algn="ctr">
              <a:lnSpc>
                <a:spcPct val="90000"/>
              </a:lnSpc>
            </a:pPr>
            <a:r>
              <a:rPr lang="ru-RU" sz="3100" strike="noStrike">
                <a:solidFill>
                  <a:srgbClr val="ffffff"/>
                </a:solidFill>
                <a:latin typeface="Arial"/>
                <a:ea typeface="Calibri"/>
              </a:rPr>
              <a:t>I am cared for, I am connected with others </a:t>
            </a:r>
            <a:endParaRPr/>
          </a:p>
        </p:txBody>
      </p:sp>
    </p:spTree>
  </p:cSld>
  <p:timing>
    <p:tnLst>
      <p:par>
        <p:cTn id="441" dur="indefinite" restart="never" nodeType="tmRoot">
          <p:childTnLst>
            <p:seq>
              <p:cTn id="442" nodeType="mainSeq"/>
              <p:prevCondLst>
                <p:cond delay="0" evt="onPrev">
                  <p:tgtEl>
                    <p:sldTgt/>
                  </p:tgtEl>
                </p:cond>
              </p:prevCondLst>
              <p:nextCondLst>
                <p:cond delay="0" evt="onNext">
                  <p:tgtEl>
                    <p:sldTgt/>
                  </p:tgtEl>
                </p:cond>
              </p:nextCondLst>
            </p:seq>
          </p:childTnLst>
        </p:cTn>
      </p:par>
    </p:tnLst>
  </p:timing>
</p:sld>
</file>

<file path=ppt/slides/slide8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04" name="Picture 2" descr=""/>
          <p:cNvPicPr/>
          <p:nvPr/>
        </p:nvPicPr>
        <p:blipFill>
          <a:blip r:embed="rId1"/>
          <a:stretch/>
        </p:blipFill>
        <p:spPr>
          <a:xfrm>
            <a:off x="72000" y="473040"/>
            <a:ext cx="2520360" cy="1679760"/>
          </a:xfrm>
          <a:prstGeom prst="rect">
            <a:avLst/>
          </a:prstGeom>
          <a:ln>
            <a:noFill/>
          </a:ln>
        </p:spPr>
      </p:pic>
      <p:sp>
        <p:nvSpPr>
          <p:cNvPr id="1005" name="CustomShape 1"/>
          <p:cNvSpPr/>
          <p:nvPr/>
        </p:nvSpPr>
        <p:spPr>
          <a:xfrm>
            <a:off x="650160" y="390600"/>
            <a:ext cx="11013120" cy="1624680"/>
          </a:xfrm>
          <a:prstGeom prst="rect">
            <a:avLst/>
          </a:prstGeom>
          <a:noFill/>
          <a:ln>
            <a:noFill/>
          </a:ln>
        </p:spPr>
        <p:style>
          <a:lnRef idx="0"/>
          <a:fillRef idx="0"/>
          <a:effectRef idx="0"/>
          <a:fontRef idx="minor"/>
        </p:style>
        <p:txBody>
          <a:bodyPr lIns="129960" rIns="129960" tIns="65160" bIns="65160"/>
          <a:p>
            <a:r>
              <a:rPr lang="ru-RU" sz="4400" strike="noStrike">
                <a:solidFill>
                  <a:srgbClr val="000000"/>
                </a:solidFill>
                <a:latin typeface="Arial"/>
                <a:ea typeface="DejaVu Sans"/>
              </a:rPr>
              <a:t>Basic needs of children </a:t>
            </a:r>
            <a:endParaRPr/>
          </a:p>
          <a:p>
            <a:pPr algn="ctr">
              <a:lnSpc>
                <a:spcPct val="100000"/>
              </a:lnSpc>
            </a:pPr>
            <a:r>
              <a:rPr lang="ru-RU" sz="4400" strike="noStrike">
                <a:solidFill>
                  <a:srgbClr val="000000"/>
                </a:solidFill>
                <a:latin typeface="Arial"/>
                <a:ea typeface="DejaVu Sans"/>
              </a:rPr>
              <a:t>(and grownups)</a:t>
            </a:r>
            <a:endParaRPr/>
          </a:p>
        </p:txBody>
      </p:sp>
      <p:sp>
        <p:nvSpPr>
          <p:cNvPr id="1006" name="CustomShape 2"/>
          <p:cNvSpPr/>
          <p:nvPr/>
        </p:nvSpPr>
        <p:spPr>
          <a:xfrm>
            <a:off x="2160" y="2275920"/>
            <a:ext cx="9069120" cy="2243520"/>
          </a:xfrm>
          <a:prstGeom prst="roundRect">
            <a:avLst>
              <a:gd name="adj" fmla="val 13737"/>
            </a:avLst>
          </a:prstGeom>
          <a:solidFill>
            <a:schemeClr val="accent1">
              <a:alpha val="90000"/>
              <a:tint val="40000"/>
              <a:hueOff val="0"/>
              <a:satOff val="0"/>
              <a:lumOff val="0"/>
              <a:alphaOff val="0"/>
            </a:schemeClr>
          </a:solidFill>
          <a:ln>
            <a:solidFill>
              <a:schemeClr val="accent1">
                <a:alpha val="90000"/>
                <a:tint val="40000"/>
                <a:hueOff val="0"/>
                <a:satOff val="0"/>
                <a:lumOff val="0"/>
                <a:alphaOff val="0"/>
              </a:schemeClr>
            </a:solidFill>
            <a:round/>
          </a:ln>
        </p:spPr>
        <p:style>
          <a:lnRef idx="2"/>
          <a:fillRef idx="0"/>
          <a:effectRef idx="0"/>
          <a:fontRef idx="minor"/>
        </p:style>
      </p:sp>
      <p:sp>
        <p:nvSpPr>
          <p:cNvPr id="1007" name="CustomShape 3"/>
          <p:cNvSpPr/>
          <p:nvPr/>
        </p:nvSpPr>
        <p:spPr>
          <a:xfrm>
            <a:off x="274320" y="2575440"/>
            <a:ext cx="2663280" cy="1645200"/>
          </a:xfrm>
          <a:prstGeom prst="roundRect">
            <a:avLst>
              <a:gd name="adj" fmla="val 13737"/>
            </a:avLst>
          </a:prstGeom>
          <a:blipFill>
            <a:blip r:embed="rId2"/>
            <a:stretch>
              <a:fillRect l="0" t="3952984" r="0" b="3952984"/>
            </a:stretch>
          </a:blipFill>
          <a:ln>
            <a:solidFill>
              <a:schemeClr val="lt1">
                <a:hueOff val="0"/>
                <a:satOff val="0"/>
                <a:lumOff val="0"/>
                <a:alphaOff val="0"/>
              </a:schemeClr>
            </a:solidFill>
            <a:round/>
          </a:ln>
        </p:spPr>
        <p:style>
          <a:lnRef idx="2"/>
          <a:fillRef idx="0"/>
          <a:effectRef idx="0"/>
          <a:fontRef idx="minor"/>
        </p:style>
      </p:sp>
      <p:sp>
        <p:nvSpPr>
          <p:cNvPr id="1008" name="CustomShape 4"/>
          <p:cNvSpPr/>
          <p:nvPr/>
        </p:nvSpPr>
        <p:spPr>
          <a:xfrm rot="10800000">
            <a:off x="8266320" y="12750120"/>
            <a:ext cx="2663280" cy="2742480"/>
          </a:xfrm>
          <a:prstGeom prst="round2SameRect">
            <a:avLst>
              <a:gd name="adj1" fmla="val 10500"/>
              <a:gd name="adj2" fmla="val 0"/>
            </a:avLst>
          </a:prstGeom>
          <a:solidFill>
            <a:srgbClr val="008000"/>
          </a:solidFill>
          <a:ln>
            <a:solidFill>
              <a:schemeClr val="lt1">
                <a:hueOff val="0"/>
                <a:satOff val="0"/>
                <a:lumOff val="0"/>
                <a:alphaOff val="0"/>
              </a:schemeClr>
            </a:solidFill>
            <a:round/>
          </a:ln>
        </p:spPr>
        <p:style>
          <a:lnRef idx="2"/>
          <a:fillRef idx="0"/>
          <a:effectRef idx="0"/>
          <a:fontRef idx="minor"/>
        </p:style>
        <p:txBody>
          <a:bodyPr lIns="142200" rIns="142200" tIns="142200" bIns="142200"/>
          <a:p>
            <a:pPr algn="ctr">
              <a:lnSpc>
                <a:spcPct val="90000"/>
              </a:lnSpc>
            </a:pPr>
            <a:r>
              <a:rPr lang="ru-RU" sz="2000" strike="noStrike">
                <a:solidFill>
                  <a:srgbClr val="ffffff"/>
                </a:solidFill>
                <a:latin typeface="Arial"/>
                <a:ea typeface="Calibri"/>
              </a:rPr>
              <a:t>SELF-CONFIDENCE</a:t>
            </a:r>
            <a:endParaRPr/>
          </a:p>
          <a:p>
            <a:pPr algn="ctr">
              <a:lnSpc>
                <a:spcPct val="90000"/>
              </a:lnSpc>
            </a:pPr>
            <a:r>
              <a:rPr lang="ru-RU" strike="noStrike">
                <a:solidFill>
                  <a:srgbClr val="ffffff"/>
                </a:solidFill>
                <a:latin typeface="Arial"/>
                <a:ea typeface="Calibri"/>
              </a:rPr>
              <a:t>Julcsi  chose arts and crafts as an optional program, helped setting the table every day, she spent her free time swinging </a:t>
            </a:r>
            <a:endParaRPr/>
          </a:p>
          <a:p>
            <a:pPr algn="ctr">
              <a:lnSpc>
                <a:spcPct val="90000"/>
              </a:lnSpc>
            </a:pPr>
            <a:endParaRPr/>
          </a:p>
        </p:txBody>
      </p:sp>
      <p:sp>
        <p:nvSpPr>
          <p:cNvPr id="1009" name="CustomShape 5"/>
          <p:cNvSpPr/>
          <p:nvPr/>
        </p:nvSpPr>
        <p:spPr>
          <a:xfrm>
            <a:off x="3205080" y="2575440"/>
            <a:ext cx="2663280" cy="1645200"/>
          </a:xfrm>
          <a:prstGeom prst="roundRect">
            <a:avLst>
              <a:gd name="adj" fmla="val 13737"/>
            </a:avLst>
          </a:prstGeom>
          <a:blipFill>
            <a:blip r:embed="rId3"/>
            <a:stretch>
              <a:fillRect l="0" t="-3222369" r="0" b="-3222369"/>
            </a:stretch>
          </a:blipFill>
          <a:ln>
            <a:solidFill>
              <a:schemeClr val="lt1">
                <a:hueOff val="0"/>
                <a:satOff val="0"/>
                <a:lumOff val="0"/>
                <a:alphaOff val="0"/>
              </a:schemeClr>
            </a:solidFill>
            <a:round/>
          </a:ln>
        </p:spPr>
        <p:style>
          <a:lnRef idx="2"/>
          <a:fillRef idx="0"/>
          <a:effectRef idx="0"/>
          <a:fontRef idx="minor"/>
        </p:style>
      </p:sp>
      <p:sp>
        <p:nvSpPr>
          <p:cNvPr id="1010" name="CustomShape 6"/>
          <p:cNvSpPr/>
          <p:nvPr/>
        </p:nvSpPr>
        <p:spPr>
          <a:xfrm rot="10800000">
            <a:off x="11197080" y="12750120"/>
            <a:ext cx="2663280" cy="2742480"/>
          </a:xfrm>
          <a:prstGeom prst="round2SameRect">
            <a:avLst>
              <a:gd name="adj1" fmla="val 10500"/>
              <a:gd name="adj2" fmla="val 0"/>
            </a:avLst>
          </a:prstGeom>
          <a:solidFill>
            <a:srgbClr val="008000"/>
          </a:solidFill>
          <a:ln>
            <a:solidFill>
              <a:schemeClr val="lt1">
                <a:hueOff val="0"/>
                <a:satOff val="0"/>
                <a:lumOff val="0"/>
                <a:alphaOff val="0"/>
              </a:schemeClr>
            </a:solidFill>
            <a:round/>
          </a:ln>
        </p:spPr>
        <p:style>
          <a:lnRef idx="2"/>
          <a:fillRef idx="0"/>
          <a:effectRef idx="0"/>
          <a:fontRef idx="minor"/>
        </p:style>
        <p:txBody>
          <a:bodyPr lIns="128160" rIns="128160" tIns="128160" bIns="128160"/>
          <a:p>
            <a:pPr algn="ctr">
              <a:lnSpc>
                <a:spcPct val="90000"/>
              </a:lnSpc>
            </a:pPr>
            <a:r>
              <a:rPr lang="ru-RU" strike="noStrike">
                <a:solidFill>
                  <a:srgbClr val="ffffff"/>
                </a:solidFill>
                <a:latin typeface="Arial"/>
                <a:ea typeface="Calibri"/>
              </a:rPr>
              <a:t>SKILLS FOR LIFE</a:t>
            </a:r>
            <a:endParaRPr/>
          </a:p>
          <a:p>
            <a:pPr algn="ctr">
              <a:lnSpc>
                <a:spcPct val="90000"/>
              </a:lnSpc>
            </a:pPr>
            <a:r>
              <a:rPr lang="ru-RU" strike="noStrike">
                <a:solidFill>
                  <a:srgbClr val="ffffff"/>
                </a:solidFill>
                <a:latin typeface="Arial"/>
                <a:ea typeface="Calibri"/>
              </a:rPr>
              <a:t>Julcsi  has learned how to fish, and that she can solve the most complex puzzle because she is persistent</a:t>
            </a:r>
            <a:endParaRPr/>
          </a:p>
        </p:txBody>
      </p:sp>
      <p:sp>
        <p:nvSpPr>
          <p:cNvPr id="1011" name="CustomShape 7"/>
          <p:cNvSpPr/>
          <p:nvPr/>
        </p:nvSpPr>
        <p:spPr>
          <a:xfrm>
            <a:off x="6135840" y="2575440"/>
            <a:ext cx="2663280" cy="1645200"/>
          </a:xfrm>
          <a:prstGeom prst="roundRect">
            <a:avLst>
              <a:gd name="adj" fmla="val 13737"/>
            </a:avLst>
          </a:prstGeom>
          <a:blipFill>
            <a:blip r:embed="rId4"/>
            <a:stretch>
              <a:fillRect l="0" t="-4494452" r="0" b="-4494452"/>
            </a:stretch>
          </a:blipFill>
          <a:ln>
            <a:solidFill>
              <a:schemeClr val="lt1">
                <a:hueOff val="0"/>
                <a:satOff val="0"/>
                <a:lumOff val="0"/>
                <a:alphaOff val="0"/>
              </a:schemeClr>
            </a:solidFill>
            <a:round/>
          </a:ln>
        </p:spPr>
        <p:style>
          <a:lnRef idx="2"/>
          <a:fillRef idx="0"/>
          <a:effectRef idx="0"/>
          <a:fontRef idx="minor"/>
        </p:style>
      </p:sp>
      <p:sp>
        <p:nvSpPr>
          <p:cNvPr id="1012" name="CustomShape 8"/>
          <p:cNvSpPr/>
          <p:nvPr/>
        </p:nvSpPr>
        <p:spPr>
          <a:xfrm rot="10800000">
            <a:off x="14127840" y="12750120"/>
            <a:ext cx="2663280" cy="2742480"/>
          </a:xfrm>
          <a:prstGeom prst="round2SameRect">
            <a:avLst>
              <a:gd name="adj1" fmla="val 10500"/>
              <a:gd name="adj2" fmla="val 0"/>
            </a:avLst>
          </a:prstGeom>
          <a:solidFill>
            <a:srgbClr val="008000"/>
          </a:solidFill>
          <a:ln>
            <a:solidFill>
              <a:schemeClr val="lt1">
                <a:hueOff val="0"/>
                <a:satOff val="0"/>
                <a:lumOff val="0"/>
                <a:alphaOff val="0"/>
              </a:schemeClr>
            </a:solidFill>
            <a:round/>
          </a:ln>
        </p:spPr>
        <p:style>
          <a:lnRef idx="2"/>
          <a:fillRef idx="0"/>
          <a:effectRef idx="0"/>
          <a:fontRef idx="minor"/>
        </p:style>
        <p:txBody>
          <a:bodyPr lIns="128160" rIns="128160" tIns="128160" bIns="128160"/>
          <a:p>
            <a:pPr algn="ctr">
              <a:lnSpc>
                <a:spcPct val="90000"/>
              </a:lnSpc>
            </a:pPr>
            <a:r>
              <a:rPr lang="ru-RU" strike="noStrike">
                <a:solidFill>
                  <a:srgbClr val="ffffff"/>
                </a:solidFill>
                <a:latin typeface="Arial"/>
                <a:ea typeface="Calibri"/>
              </a:rPr>
              <a:t>RELATIONSHIPS</a:t>
            </a:r>
            <a:endParaRPr/>
          </a:p>
          <a:p>
            <a:pPr algn="ctr">
              <a:lnSpc>
                <a:spcPct val="90000"/>
              </a:lnSpc>
            </a:pPr>
            <a:r>
              <a:rPr lang="ru-RU" strike="noStrike">
                <a:solidFill>
                  <a:srgbClr val="ffffff"/>
                </a:solidFill>
                <a:latin typeface="Arial"/>
                <a:ea typeface="Calibri"/>
              </a:rPr>
              <a:t>Julcsi made two friends Reka and Kata,  and scored all the balloons on archery with the yellow group</a:t>
            </a:r>
            <a:endParaRPr/>
          </a:p>
        </p:txBody>
      </p:sp>
    </p:spTree>
  </p:cSld>
  <p:timing>
    <p:tnLst>
      <p:par>
        <p:cTn id="443" dur="indefinite" restart="never" nodeType="tmRoot">
          <p:childTnLst>
            <p:seq>
              <p:cTn id="444" nodeType="mainSeq"/>
              <p:prevCondLst>
                <p:cond delay="0" evt="onPrev">
                  <p:tgtEl>
                    <p:sldTgt/>
                  </p:tgtEl>
                </p:cond>
              </p:prevCondLst>
              <p:nextCondLst>
                <p:cond delay="0" evt="onNext">
                  <p:tgtEl>
                    <p:sldTgt/>
                  </p:tgtEl>
                </p:cond>
              </p:nextCondLst>
            </p:seq>
          </p:childTnLst>
        </p:cTn>
      </p:par>
    </p:tnLst>
  </p:timing>
</p:sld>
</file>

<file path=ppt/slides/slide8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3"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6000" strike="noStrike">
                <a:solidFill>
                  <a:srgbClr val="ffffff"/>
                </a:solidFill>
                <a:latin typeface="Arial"/>
                <a:ea typeface="DejaVu Sans"/>
              </a:rPr>
              <a:t>Before session starts</a:t>
            </a:r>
            <a:endParaRPr/>
          </a:p>
        </p:txBody>
      </p:sp>
      <p:sp>
        <p:nvSpPr>
          <p:cNvPr id="1014" name="CustomShape 2"/>
          <p:cNvSpPr/>
          <p:nvPr/>
        </p:nvSpPr>
        <p:spPr>
          <a:xfrm>
            <a:off x="272520" y="2910240"/>
            <a:ext cx="727812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i="1" lang="ru-RU" sz="2600" strike="noStrike">
                <a:solidFill>
                  <a:srgbClr val="595959"/>
                </a:solidFill>
                <a:latin typeface="Arial"/>
                <a:ea typeface="DejaVu Sans"/>
              </a:rPr>
              <a:t>Pre-camp training</a:t>
            </a:r>
            <a:r>
              <a:rPr lang="ru-RU" sz="2600" strike="noStrike">
                <a:solidFill>
                  <a:srgbClr val="595959"/>
                </a:solidFill>
                <a:latin typeface="Arial"/>
                <a:ea typeface="DejaVu Sans"/>
              </a:rPr>
              <a:t>: two days before camper arrival, topics covered: general rules and safety regulations, emergency procedure practices, team building, personalized preparation for campers (cottages and activity groups), activity practice</a:t>
            </a:r>
            <a:endParaRPr/>
          </a:p>
        </p:txBody>
      </p:sp>
      <p:pic>
        <p:nvPicPr>
          <p:cNvPr id="1015" name="Picture 5" descr=""/>
          <p:cNvPicPr/>
          <p:nvPr/>
        </p:nvPicPr>
        <p:blipFill>
          <a:blip r:embed="rId1"/>
          <a:stretch/>
        </p:blipFill>
        <p:spPr>
          <a:xfrm>
            <a:off x="6264000" y="4956120"/>
            <a:ext cx="2879280" cy="1919160"/>
          </a:xfrm>
          <a:prstGeom prst="rect">
            <a:avLst/>
          </a:prstGeom>
          <a:ln>
            <a:noFill/>
          </a:ln>
        </p:spPr>
      </p:pic>
    </p:spTree>
  </p:cSld>
  <p:timing>
    <p:tnLst>
      <p:par>
        <p:cTn id="445" dur="indefinite" restart="never" nodeType="tmRoot">
          <p:childTnLst>
            <p:seq>
              <p:cTn id="446" nodeType="mainSeq"/>
              <p:prevCondLst>
                <p:cond delay="0" evt="onPrev">
                  <p:tgtEl>
                    <p:sldTgt/>
                  </p:tgtEl>
                </p:cond>
              </p:prevCondLst>
              <p:nextCondLst>
                <p:cond delay="0" evt="onNext">
                  <p:tgtEl>
                    <p:sldTgt/>
                  </p:tgtEl>
                </p:cond>
              </p:nextCondLst>
            </p:seq>
          </p:childTnLst>
        </p:cTn>
      </p:par>
    </p:tnLst>
  </p:timing>
</p:sld>
</file>

<file path=ppt/slides/slide8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6"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6000" strike="noStrike">
                <a:solidFill>
                  <a:srgbClr val="ffffff"/>
                </a:solidFill>
                <a:latin typeface="Arial"/>
                <a:ea typeface="DejaVu Sans"/>
              </a:rPr>
              <a:t>Impact of an illness – on the family sytem</a:t>
            </a:r>
            <a:endParaRPr/>
          </a:p>
        </p:txBody>
      </p:sp>
      <p:sp>
        <p:nvSpPr>
          <p:cNvPr id="1017" name="CustomShape 2"/>
          <p:cNvSpPr/>
          <p:nvPr/>
        </p:nvSpPr>
        <p:spPr>
          <a:xfrm>
            <a:off x="525600" y="2990160"/>
            <a:ext cx="12024360" cy="6350040"/>
          </a:xfrm>
          <a:prstGeom prst="rect">
            <a:avLst/>
          </a:prstGeom>
          <a:noFill/>
          <a:ln>
            <a:noFill/>
          </a:ln>
        </p:spPr>
        <p:style>
          <a:lnRef idx="0"/>
          <a:fillRef idx="0"/>
          <a:effectRef idx="0"/>
          <a:fontRef idx="minor"/>
        </p:style>
        <p:txBody>
          <a:bodyPr lIns="90000" rIns="90000" tIns="45000" bIns="45000"/>
          <a:p>
            <a:pPr>
              <a:lnSpc>
                <a:spcPct val="100000"/>
              </a:lnSpc>
              <a:buSzPct val="45000"/>
              <a:buFont typeface="StarSymbol"/>
              <a:buChar char="l"/>
            </a:pPr>
            <a:r>
              <a:rPr lang="ru-RU" sz="4800" strike="noStrike">
                <a:solidFill>
                  <a:srgbClr val="000000"/>
                </a:solidFill>
                <a:latin typeface="Arial"/>
                <a:ea typeface="DejaVu Sans"/>
              </a:rPr>
              <a:t> </a:t>
            </a:r>
            <a:endParaRPr/>
          </a:p>
        </p:txBody>
      </p:sp>
      <p:pic>
        <p:nvPicPr>
          <p:cNvPr id="1018" name="Picture 2" descr=""/>
          <p:cNvPicPr/>
          <p:nvPr/>
        </p:nvPicPr>
        <p:blipFill>
          <a:blip r:embed="rId1"/>
          <a:stretch/>
        </p:blipFill>
        <p:spPr>
          <a:xfrm>
            <a:off x="813600" y="4012560"/>
            <a:ext cx="3522600" cy="2342880"/>
          </a:xfrm>
          <a:prstGeom prst="rect">
            <a:avLst/>
          </a:prstGeom>
          <a:ln>
            <a:noFill/>
          </a:ln>
        </p:spPr>
      </p:pic>
      <p:pic>
        <p:nvPicPr>
          <p:cNvPr id="1019" name="Picture 3" descr=""/>
          <p:cNvPicPr/>
          <p:nvPr/>
        </p:nvPicPr>
        <p:blipFill>
          <a:blip r:embed="rId2"/>
          <a:stretch/>
        </p:blipFill>
        <p:spPr>
          <a:xfrm>
            <a:off x="4833360" y="4056840"/>
            <a:ext cx="3157920" cy="2386440"/>
          </a:xfrm>
          <a:prstGeom prst="rect">
            <a:avLst/>
          </a:prstGeom>
          <a:ln>
            <a:noFill/>
          </a:ln>
        </p:spPr>
      </p:pic>
    </p:spTree>
  </p:cSld>
  <p:timing>
    <p:tnLst>
      <p:par>
        <p:cTn id="447" dur="indefinite" restart="never" nodeType="tmRoot">
          <p:childTnLst>
            <p:seq>
              <p:cTn id="448" nodeType="mainSeq"/>
              <p:prevCondLst>
                <p:cond delay="0" evt="onPrev">
                  <p:tgtEl>
                    <p:sldTgt/>
                  </p:tgtEl>
                </p:cond>
              </p:prevCondLst>
              <p:nextCondLst>
                <p:cond delay="0" evt="onNext">
                  <p:tgtEl>
                    <p:sldTgt/>
                  </p:tgtEl>
                </p:cond>
              </p:nextCondLst>
            </p:seq>
          </p:childTnLst>
        </p:cTn>
      </p:par>
    </p:tnLst>
  </p:timing>
</p:sld>
</file>

<file path=ppt/slides/slide8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0" name="CustomShape 1"/>
          <p:cNvSpPr/>
          <p:nvPr/>
        </p:nvSpPr>
        <p:spPr>
          <a:xfrm>
            <a:off x="437760" y="374760"/>
            <a:ext cx="8705520" cy="1980720"/>
          </a:xfrm>
          <a:prstGeom prst="rect">
            <a:avLst/>
          </a:prstGeom>
          <a:noFill/>
          <a:ln>
            <a:noFill/>
          </a:ln>
        </p:spPr>
        <p:style>
          <a:lnRef idx="0"/>
          <a:fillRef idx="0"/>
          <a:effectRef idx="0"/>
          <a:fontRef idx="minor"/>
        </p:style>
        <p:txBody>
          <a:bodyPr lIns="90000" rIns="90000" tIns="45000" bIns="45000"/>
          <a:p>
            <a:pPr>
              <a:lnSpc>
                <a:spcPct val="100000"/>
              </a:lnSpc>
            </a:pPr>
            <a:r>
              <a:rPr lang="ru-RU" sz="5400" strike="noStrike">
                <a:solidFill>
                  <a:srgbClr val="ffffff"/>
                </a:solidFill>
                <a:latin typeface="Arial"/>
                <a:ea typeface="DejaVu Sans"/>
              </a:rPr>
              <a:t>Different types of programme</a:t>
            </a:r>
            <a:endParaRPr/>
          </a:p>
        </p:txBody>
      </p:sp>
      <p:sp>
        <p:nvSpPr>
          <p:cNvPr id="1021" name="CustomShape 2"/>
          <p:cNvSpPr/>
          <p:nvPr/>
        </p:nvSpPr>
        <p:spPr>
          <a:xfrm>
            <a:off x="525600" y="2990160"/>
            <a:ext cx="818568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600" strike="noStrike">
                <a:solidFill>
                  <a:srgbClr val="595959"/>
                </a:solidFill>
                <a:latin typeface="Arial"/>
                <a:ea typeface="DejaVu Sans"/>
              </a:rPr>
              <a:t>Looking at </a:t>
            </a:r>
            <a:r>
              <a:rPr i="1" lang="ru-RU" sz="2600" strike="noStrike">
                <a:solidFill>
                  <a:srgbClr val="595959"/>
                </a:solidFill>
                <a:latin typeface="Arial"/>
                <a:ea typeface="DejaVu Sans"/>
              </a:rPr>
              <a:t>different type of programmes </a:t>
            </a:r>
            <a:r>
              <a:rPr lang="ru-RU" sz="2600" strike="noStrike">
                <a:solidFill>
                  <a:srgbClr val="595959"/>
                </a:solidFill>
                <a:latin typeface="Arial"/>
                <a:ea typeface="DejaVu Sans"/>
              </a:rPr>
              <a:t>(teen and kids summer session, family, sibling, bereavement)  – basic elements, </a:t>
            </a:r>
            <a:endParaRPr/>
          </a:p>
          <a:p>
            <a:pPr>
              <a:lnSpc>
                <a:spcPct val="100000"/>
              </a:lnSpc>
              <a:buFont typeface="Arial"/>
              <a:buChar char="•"/>
            </a:pPr>
            <a:r>
              <a:rPr lang="ru-RU" sz="2600" strike="noStrike">
                <a:solidFill>
                  <a:srgbClr val="595959"/>
                </a:solidFill>
                <a:latin typeface="Arial"/>
                <a:ea typeface="DejaVu Sans"/>
              </a:rPr>
              <a:t>Meeting age appropriate needs, </a:t>
            </a:r>
            <a:endParaRPr/>
          </a:p>
          <a:p>
            <a:pPr>
              <a:lnSpc>
                <a:spcPct val="100000"/>
              </a:lnSpc>
              <a:buFont typeface="Arial"/>
              <a:buChar char="•"/>
            </a:pPr>
            <a:r>
              <a:rPr lang="ru-RU" sz="2600" strike="noStrike">
                <a:solidFill>
                  <a:srgbClr val="595959"/>
                </a:solidFill>
                <a:latin typeface="Arial"/>
                <a:ea typeface="DejaVu Sans"/>
              </a:rPr>
              <a:t>special medical and psychological needs (family – siblings – affects of diagnoses)</a:t>
            </a:r>
            <a:endParaRPr/>
          </a:p>
          <a:p>
            <a:pPr>
              <a:lnSpc>
                <a:spcPct val="100000"/>
              </a:lnSpc>
              <a:buFont typeface="Arial"/>
              <a:buChar char="•"/>
            </a:pPr>
            <a:r>
              <a:rPr lang="ru-RU" sz="2600" strike="noStrike">
                <a:solidFill>
                  <a:srgbClr val="595959"/>
                </a:solidFill>
                <a:latin typeface="Arial"/>
                <a:ea typeface="DejaVu Sans"/>
              </a:rPr>
              <a:t>how to evaluate and evolve a program schedule</a:t>
            </a:r>
            <a:endParaRPr/>
          </a:p>
          <a:p>
            <a:pPr>
              <a:lnSpc>
                <a:spcPct val="100000"/>
              </a:lnSpc>
            </a:pPr>
            <a:endParaRPr/>
          </a:p>
        </p:txBody>
      </p:sp>
    </p:spTree>
  </p:cSld>
  <p:timing>
    <p:tnLst>
      <p:par>
        <p:cTn id="449" dur="indefinite" restart="never" nodeType="tmRoot">
          <p:childTnLst>
            <p:seq>
              <p:cTn id="450" nodeType="mainSeq"/>
              <p:prevCondLst>
                <p:cond delay="0" evt="onPrev">
                  <p:tgtEl>
                    <p:sldTgt/>
                  </p:tgtEl>
                </p:cond>
              </p:prevCondLst>
              <p:nextCondLst>
                <p:cond delay="0" evt="onNext">
                  <p:tgtEl>
                    <p:sldTgt/>
                  </p:tgtEl>
                </p:cond>
              </p:nextCondLst>
            </p:seq>
          </p:childTnLst>
        </p:cTn>
      </p:par>
    </p:tnLst>
  </p:timing>
</p:sld>
</file>

<file path=ppt/slides/slide8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2" name="CustomShape 1"/>
          <p:cNvSpPr/>
          <p:nvPr/>
        </p:nvSpPr>
        <p:spPr>
          <a:xfrm>
            <a:off x="866880" y="325080"/>
            <a:ext cx="11594880" cy="1407600"/>
          </a:xfrm>
          <a:prstGeom prst="rect">
            <a:avLst/>
          </a:prstGeom>
          <a:noFill/>
          <a:ln>
            <a:noFill/>
          </a:ln>
        </p:spPr>
        <p:style>
          <a:lnRef idx="0"/>
          <a:fillRef idx="0"/>
          <a:effectRef idx="0"/>
          <a:fontRef idx="minor"/>
        </p:style>
        <p:txBody>
          <a:bodyPr lIns="129960" rIns="129960" tIns="65160" bIns="65160"/>
          <a:p>
            <a:pPr algn="ctr">
              <a:lnSpc>
                <a:spcPct val="100000"/>
              </a:lnSpc>
            </a:pPr>
            <a:r>
              <a:rPr lang="ru-RU" sz="6000" strike="noStrike">
                <a:solidFill>
                  <a:srgbClr val="000000"/>
                </a:solidFill>
                <a:latin typeface="Arial"/>
                <a:ea typeface="DejaVu Sans"/>
              </a:rPr>
              <a:t>Parent groups</a:t>
            </a:r>
            <a:endParaRPr/>
          </a:p>
        </p:txBody>
      </p:sp>
      <p:pic>
        <p:nvPicPr>
          <p:cNvPr id="1023" name="Tartalom helye 4" descr=""/>
          <p:cNvPicPr/>
          <p:nvPr/>
        </p:nvPicPr>
        <p:blipFill>
          <a:blip r:embed="rId1"/>
          <a:stretch/>
        </p:blipFill>
        <p:spPr>
          <a:xfrm>
            <a:off x="1152000" y="2076480"/>
            <a:ext cx="3188880" cy="2136240"/>
          </a:xfrm>
          <a:prstGeom prst="rect">
            <a:avLst/>
          </a:prstGeom>
          <a:ln>
            <a:noFill/>
          </a:ln>
        </p:spPr>
      </p:pic>
      <p:pic>
        <p:nvPicPr>
          <p:cNvPr id="1024" name="Tartalom helye 5" descr=""/>
          <p:cNvPicPr/>
          <p:nvPr/>
        </p:nvPicPr>
        <p:blipFill>
          <a:blip r:embed="rId2"/>
          <a:stretch/>
        </p:blipFill>
        <p:spPr>
          <a:xfrm>
            <a:off x="4905720" y="4281840"/>
            <a:ext cx="3039840" cy="1947960"/>
          </a:xfrm>
          <a:prstGeom prst="rect">
            <a:avLst/>
          </a:prstGeom>
          <a:ln>
            <a:noFill/>
          </a:ln>
        </p:spPr>
      </p:pic>
      <p:pic>
        <p:nvPicPr>
          <p:cNvPr id="1025" name="Kép 6" descr=""/>
          <p:cNvPicPr/>
          <p:nvPr/>
        </p:nvPicPr>
        <p:blipFill>
          <a:blip r:embed="rId3"/>
          <a:stretch/>
        </p:blipFill>
        <p:spPr>
          <a:xfrm>
            <a:off x="4740840" y="2076480"/>
            <a:ext cx="3204720" cy="2136240"/>
          </a:xfrm>
          <a:prstGeom prst="rect">
            <a:avLst/>
          </a:prstGeom>
          <a:ln>
            <a:noFill/>
          </a:ln>
        </p:spPr>
      </p:pic>
      <p:pic>
        <p:nvPicPr>
          <p:cNvPr id="1026" name="Kép 7" descr=""/>
          <p:cNvPicPr/>
          <p:nvPr/>
        </p:nvPicPr>
        <p:blipFill>
          <a:blip r:embed="rId4"/>
          <a:stretch/>
        </p:blipFill>
        <p:spPr>
          <a:xfrm>
            <a:off x="1152000" y="4281840"/>
            <a:ext cx="3188880" cy="2125440"/>
          </a:xfrm>
          <a:prstGeom prst="rect">
            <a:avLst/>
          </a:prstGeom>
          <a:ln>
            <a:noFill/>
          </a:ln>
        </p:spPr>
      </p:pic>
    </p:spTree>
  </p:cSld>
  <p:timing>
    <p:tnLst>
      <p:par>
        <p:cTn id="451" dur="indefinite" restart="never" nodeType="tmRoot">
          <p:childTnLst>
            <p:seq>
              <p:cTn id="452" nodeType="mainSeq"/>
              <p:prevCondLst>
                <p:cond delay="0" evt="onPrev">
                  <p:tgtEl>
                    <p:sldTgt/>
                  </p:tgtEl>
                </p:cond>
              </p:prevCondLst>
              <p:nextCondLst>
                <p:cond delay="0" evt="onNext">
                  <p:tgtEl>
                    <p:sldTgt/>
                  </p:tgtEl>
                </p:cond>
              </p:nextCondLst>
            </p:seq>
          </p:childTnLst>
        </p:cTn>
      </p:par>
    </p:tnLst>
  </p:timing>
</p:sld>
</file>

<file path=ppt/slides/slide8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7" name="CustomShape 1"/>
          <p:cNvSpPr/>
          <p:nvPr/>
        </p:nvSpPr>
        <p:spPr>
          <a:xfrm>
            <a:off x="650160" y="390600"/>
            <a:ext cx="11703240" cy="1624680"/>
          </a:xfrm>
          <a:prstGeom prst="rect">
            <a:avLst/>
          </a:prstGeom>
          <a:noFill/>
          <a:ln>
            <a:noFill/>
          </a:ln>
        </p:spPr>
        <p:style>
          <a:lnRef idx="0"/>
          <a:fillRef idx="0"/>
          <a:effectRef idx="0"/>
          <a:fontRef idx="minor"/>
        </p:style>
        <p:txBody>
          <a:bodyPr lIns="129960" rIns="129960" tIns="65160" bIns="65160"/>
          <a:p>
            <a:pPr algn="ctr">
              <a:lnSpc>
                <a:spcPct val="100000"/>
              </a:lnSpc>
            </a:pPr>
            <a:r>
              <a:rPr lang="ru-RU" sz="6600" strike="noStrike">
                <a:solidFill>
                  <a:srgbClr val="000000"/>
                </a:solidFill>
                <a:latin typeface="Arial"/>
                <a:ea typeface="DejaVu Sans"/>
              </a:rPr>
              <a:t>Connections</a:t>
            </a:r>
            <a:endParaRPr/>
          </a:p>
        </p:txBody>
      </p:sp>
      <p:pic>
        <p:nvPicPr>
          <p:cNvPr id="1028" name="Kép 37" descr=""/>
          <p:cNvPicPr/>
          <p:nvPr/>
        </p:nvPicPr>
        <p:blipFill>
          <a:blip r:embed="rId1"/>
          <a:srcRect l="427804" t="0" r="427804" b="0"/>
          <a:stretch/>
        </p:blipFill>
        <p:spPr>
          <a:xfrm>
            <a:off x="392040" y="1872000"/>
            <a:ext cx="8175240" cy="4495680"/>
          </a:xfrm>
          <a:prstGeom prst="rect">
            <a:avLst/>
          </a:prstGeom>
          <a:ln w="9360">
            <a:noFill/>
          </a:ln>
        </p:spPr>
      </p:pic>
    </p:spTree>
  </p:cSld>
  <p:timing>
    <p:tnLst>
      <p:par>
        <p:cTn id="453" dur="indefinite" restart="never" nodeType="tmRoot">
          <p:childTnLst>
            <p:seq>
              <p:cTn id="454" nodeType="mainSeq"/>
              <p:prevCondLst>
                <p:cond delay="0" evt="onPrev">
                  <p:tgtEl>
                    <p:sldTgt/>
                  </p:tgtEl>
                </p:cond>
              </p:prevCondLst>
              <p:nextCondLst>
                <p:cond delay="0" evt="onNext">
                  <p:tgtEl>
                    <p:sldTgt/>
                  </p:tgtEl>
                </p:cond>
              </p:nextCondLst>
            </p:seq>
          </p:childTnLst>
        </p:cTn>
      </p:par>
    </p:tnLst>
  </p:timing>
</p:sld>
</file>

<file path=ppt/slides/slide8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9" name="CustomShape 1"/>
          <p:cNvSpPr/>
          <p:nvPr/>
        </p:nvSpPr>
        <p:spPr>
          <a:xfrm>
            <a:off x="866880" y="325080"/>
            <a:ext cx="11594880" cy="1407600"/>
          </a:xfrm>
          <a:prstGeom prst="rect">
            <a:avLst/>
          </a:prstGeom>
          <a:noFill/>
          <a:ln>
            <a:noFill/>
          </a:ln>
        </p:spPr>
        <p:style>
          <a:lnRef idx="0"/>
          <a:fillRef idx="0"/>
          <a:effectRef idx="0"/>
          <a:fontRef idx="minor"/>
        </p:style>
        <p:txBody>
          <a:bodyPr lIns="129960" rIns="129960" tIns="65160" bIns="65160"/>
          <a:p>
            <a:pPr algn="ctr">
              <a:lnSpc>
                <a:spcPct val="100000"/>
              </a:lnSpc>
            </a:pPr>
            <a:r>
              <a:rPr lang="ru-RU" sz="5400" strike="noStrike">
                <a:solidFill>
                  <a:srgbClr val="000000"/>
                </a:solidFill>
                <a:latin typeface="Arial"/>
                <a:ea typeface="DejaVu Sans"/>
              </a:rPr>
              <a:t>Wide age range </a:t>
            </a:r>
            <a:endParaRPr/>
          </a:p>
        </p:txBody>
      </p:sp>
      <p:pic>
        <p:nvPicPr>
          <p:cNvPr id="1030" name="Tartalom helye 4" descr=""/>
          <p:cNvPicPr/>
          <p:nvPr/>
        </p:nvPicPr>
        <p:blipFill>
          <a:blip r:embed="rId1"/>
          <a:stretch/>
        </p:blipFill>
        <p:spPr>
          <a:xfrm>
            <a:off x="1111320" y="4358160"/>
            <a:ext cx="2894400" cy="1928880"/>
          </a:xfrm>
          <a:prstGeom prst="rect">
            <a:avLst/>
          </a:prstGeom>
          <a:ln>
            <a:noFill/>
          </a:ln>
        </p:spPr>
      </p:pic>
      <p:pic>
        <p:nvPicPr>
          <p:cNvPr id="1031" name="Tartalom helye 5" descr=""/>
          <p:cNvPicPr/>
          <p:nvPr/>
        </p:nvPicPr>
        <p:blipFill>
          <a:blip r:embed="rId2"/>
          <a:stretch/>
        </p:blipFill>
        <p:spPr>
          <a:xfrm>
            <a:off x="1111320" y="2306880"/>
            <a:ext cx="2894400" cy="1929240"/>
          </a:xfrm>
          <a:prstGeom prst="rect">
            <a:avLst/>
          </a:prstGeom>
          <a:ln>
            <a:noFill/>
          </a:ln>
        </p:spPr>
      </p:pic>
      <p:pic>
        <p:nvPicPr>
          <p:cNvPr id="1032" name="Kép 6" descr=""/>
          <p:cNvPicPr/>
          <p:nvPr/>
        </p:nvPicPr>
        <p:blipFill>
          <a:blip r:embed="rId3"/>
          <a:stretch/>
        </p:blipFill>
        <p:spPr>
          <a:xfrm>
            <a:off x="4520880" y="2306880"/>
            <a:ext cx="2894400" cy="1929240"/>
          </a:xfrm>
          <a:prstGeom prst="rect">
            <a:avLst/>
          </a:prstGeom>
          <a:ln>
            <a:noFill/>
          </a:ln>
        </p:spPr>
      </p:pic>
      <p:pic>
        <p:nvPicPr>
          <p:cNvPr id="1033" name="Kép 7" descr=""/>
          <p:cNvPicPr/>
          <p:nvPr/>
        </p:nvPicPr>
        <p:blipFill>
          <a:blip r:embed="rId4"/>
          <a:stretch/>
        </p:blipFill>
        <p:spPr>
          <a:xfrm>
            <a:off x="4520880" y="4389120"/>
            <a:ext cx="2829240" cy="1895400"/>
          </a:xfrm>
          <a:prstGeom prst="rect">
            <a:avLst/>
          </a:prstGeom>
          <a:ln>
            <a:noFill/>
          </a:ln>
        </p:spPr>
      </p:pic>
    </p:spTree>
  </p:cSld>
  <p:timing>
    <p:tnLst>
      <p:par>
        <p:cTn id="455" dur="indefinite" restart="never" nodeType="tmRoot">
          <p:childTnLst>
            <p:seq>
              <p:cTn id="456" nodeType="mainSeq"/>
              <p:prevCondLst>
                <p:cond delay="0" evt="onPrev">
                  <p:tgtEl>
                    <p:sldTgt/>
                  </p:tgtEl>
                </p:cond>
              </p:prevCondLst>
              <p:nextCondLst>
                <p:cond delay="0" evt="onNext">
                  <p:tgtEl>
                    <p:sldTgt/>
                  </p:tgtEl>
                </p:cond>
              </p:nextCondLst>
            </p:seq>
          </p:childTnLst>
        </p:cTn>
      </p:par>
    </p:tnLst>
  </p:timing>
</p:sld>
</file>

<file path=ppt/slides/slide8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34" name="Kép 2" descr=""/>
          <p:cNvPicPr/>
          <p:nvPr/>
        </p:nvPicPr>
        <p:blipFill>
          <a:blip r:embed="rId1"/>
          <a:stretch/>
        </p:blipFill>
        <p:spPr>
          <a:xfrm>
            <a:off x="3128040" y="181440"/>
            <a:ext cx="7112160" cy="9570960"/>
          </a:xfrm>
          <a:prstGeom prst="rect">
            <a:avLst/>
          </a:prstGeom>
          <a:ln>
            <a:noFill/>
          </a:ln>
        </p:spPr>
      </p:pic>
    </p:spTree>
  </p:cSld>
  <p:timing>
    <p:tnLst>
      <p:par>
        <p:cTn id="457" dur="indefinite" restart="never" nodeType="tmRoot">
          <p:childTnLst>
            <p:seq>
              <p:cTn id="458" nodeType="mainSeq"/>
              <p:prevCondLst>
                <p:cond delay="0" evt="onPrev">
                  <p:tgtEl>
                    <p:sldTgt/>
                  </p:tgtEl>
                </p:cond>
              </p:prevCondLst>
              <p:nextCondLst>
                <p:cond delay="0" evt="onNext">
                  <p:tgtEl>
                    <p:sldTgt/>
                  </p:tgtEl>
                </p:cond>
              </p:nextCondLst>
            </p:seq>
          </p:childTnLst>
        </p:cTn>
      </p:par>
    </p:tnLst>
  </p:timing>
</p:sld>
</file>

<file path=ppt/slides/slide8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5" name="CustomShape 1"/>
          <p:cNvSpPr/>
          <p:nvPr/>
        </p:nvSpPr>
        <p:spPr>
          <a:xfrm>
            <a:off x="437760" y="374760"/>
            <a:ext cx="9519840" cy="1980720"/>
          </a:xfrm>
          <a:prstGeom prst="rect">
            <a:avLst/>
          </a:prstGeom>
          <a:noFill/>
          <a:ln>
            <a:noFill/>
          </a:ln>
        </p:spPr>
        <p:style>
          <a:lnRef idx="0"/>
          <a:fillRef idx="0"/>
          <a:effectRef idx="0"/>
          <a:fontRef idx="minor"/>
        </p:style>
        <p:txBody>
          <a:bodyPr lIns="90000" rIns="90000" tIns="45000" bIns="45000"/>
          <a:p>
            <a:pPr>
              <a:lnSpc>
                <a:spcPct val="100000"/>
              </a:lnSpc>
            </a:pPr>
            <a:r>
              <a:rPr lang="ru-RU" sz="5400" strike="noStrike">
                <a:solidFill>
                  <a:srgbClr val="ffffff"/>
                </a:solidFill>
                <a:latin typeface="Arial"/>
                <a:ea typeface="DejaVu Sans"/>
              </a:rPr>
              <a:t>Always good to remember: </a:t>
            </a:r>
            <a:endParaRPr/>
          </a:p>
        </p:txBody>
      </p:sp>
      <p:sp>
        <p:nvSpPr>
          <p:cNvPr id="1036" name="CustomShape 2"/>
          <p:cNvSpPr/>
          <p:nvPr/>
        </p:nvSpPr>
        <p:spPr>
          <a:xfrm>
            <a:off x="525600" y="2990160"/>
            <a:ext cx="8473680" cy="635004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lang="ru-RU" sz="2600" strike="noStrike">
                <a:solidFill>
                  <a:srgbClr val="595959"/>
                </a:solidFill>
                <a:latin typeface="Arial"/>
                <a:ea typeface="DejaVu Sans"/>
              </a:rPr>
              <a:t>Know your campers needs!</a:t>
            </a:r>
            <a:endParaRPr/>
          </a:p>
          <a:p>
            <a:pPr>
              <a:lnSpc>
                <a:spcPct val="100000"/>
              </a:lnSpc>
              <a:buFont typeface="Arial"/>
              <a:buChar char="•"/>
            </a:pPr>
            <a:r>
              <a:rPr lang="ru-RU" sz="2600" strike="noStrike">
                <a:solidFill>
                  <a:srgbClr val="595959"/>
                </a:solidFill>
                <a:latin typeface="Arial"/>
                <a:ea typeface="DejaVu Sans"/>
              </a:rPr>
              <a:t>Get prepared – collect information, visit other programmes</a:t>
            </a:r>
            <a:endParaRPr/>
          </a:p>
          <a:p>
            <a:pPr>
              <a:lnSpc>
                <a:spcPct val="100000"/>
              </a:lnSpc>
              <a:buFont typeface="Arial"/>
              <a:buChar char="•"/>
            </a:pPr>
            <a:r>
              <a:rPr lang="ru-RU" sz="2600" strike="noStrike">
                <a:solidFill>
                  <a:srgbClr val="595959"/>
                </a:solidFill>
                <a:latin typeface="Arial"/>
                <a:ea typeface="DejaVu Sans"/>
              </a:rPr>
              <a:t>Be conscious – what you will do, and why you will do it – what is your purpose, what possibilities and environment would you like to create?</a:t>
            </a:r>
            <a:endParaRPr/>
          </a:p>
          <a:p>
            <a:pPr>
              <a:lnSpc>
                <a:spcPct val="100000"/>
              </a:lnSpc>
            </a:pPr>
            <a:endParaRPr/>
          </a:p>
        </p:txBody>
      </p:sp>
    </p:spTree>
  </p:cSld>
  <p:timing>
    <p:tnLst>
      <p:par>
        <p:cTn id="459" dur="indefinite" restart="never" nodeType="tmRoot">
          <p:childTnLst>
            <p:seq>
              <p:cTn id="460"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45" name="CustomShape 1"/>
          <p:cNvSpPr/>
          <p:nvPr/>
        </p:nvSpPr>
        <p:spPr>
          <a:xfrm>
            <a:off x="500040" y="142920"/>
            <a:ext cx="8228520" cy="99900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ru-RU" sz="2800" strike="noStrike">
                <a:solidFill>
                  <a:srgbClr val="08479a"/>
                </a:solidFill>
                <a:latin typeface="Tahoma"/>
                <a:ea typeface="Tahoma"/>
              </a:rPr>
              <a:t>Первый республиканский семинар по детской паллиативной службе</a:t>
            </a:r>
            <a:endParaRPr/>
          </a:p>
        </p:txBody>
      </p:sp>
      <p:sp>
        <p:nvSpPr>
          <p:cNvPr id="646" name="Line 2"/>
          <p:cNvSpPr/>
          <p:nvPr/>
        </p:nvSpPr>
        <p:spPr>
          <a:xfrm>
            <a:off x="500040" y="1071360"/>
            <a:ext cx="7929360" cy="1440"/>
          </a:xfrm>
          <a:prstGeom prst="line">
            <a:avLst/>
          </a:prstGeom>
          <a:ln>
            <a:noFill/>
          </a:ln>
        </p:spPr>
      </p:sp>
      <p:pic>
        <p:nvPicPr>
          <p:cNvPr id="647" name="Рисунок 4" descr=""/>
          <p:cNvPicPr/>
          <p:nvPr/>
        </p:nvPicPr>
        <p:blipFill>
          <a:blip r:embed="rId1"/>
          <a:stretch/>
        </p:blipFill>
        <p:spPr>
          <a:xfrm>
            <a:off x="4809960" y="2289600"/>
            <a:ext cx="4224600" cy="2804760"/>
          </a:xfrm>
          <a:prstGeom prst="rect">
            <a:avLst/>
          </a:prstGeom>
          <a:ln>
            <a:noFill/>
          </a:ln>
        </p:spPr>
      </p:pic>
      <p:sp>
        <p:nvSpPr>
          <p:cNvPr id="648" name="CustomShape 3"/>
          <p:cNvSpPr/>
          <p:nvPr/>
        </p:nvSpPr>
        <p:spPr>
          <a:xfrm>
            <a:off x="215640" y="1291680"/>
            <a:ext cx="4438800" cy="2832840"/>
          </a:xfrm>
          <a:prstGeom prst="rect">
            <a:avLst/>
          </a:prstGeom>
          <a:noFill/>
          <a:ln>
            <a:noFill/>
          </a:ln>
        </p:spPr>
        <p:style>
          <a:lnRef idx="0"/>
          <a:fillRef idx="0"/>
          <a:effectRef idx="0"/>
          <a:fontRef idx="minor"/>
        </p:style>
        <p:txBody>
          <a:bodyPr lIns="90000" rIns="90000" tIns="45000" bIns="45000"/>
          <a:p>
            <a:pPr>
              <a:lnSpc>
                <a:spcPct val="100000"/>
              </a:lnSpc>
            </a:pPr>
            <a:r>
              <a:rPr lang="ru-RU" strike="noStrike">
                <a:solidFill>
                  <a:srgbClr val="000000"/>
                </a:solidFill>
                <a:latin typeface="Arial"/>
                <a:ea typeface="DejaVu Sans"/>
              </a:rPr>
              <a:t>Анна Сонькина – педиатр, специалист по паллиативной медицине, тренер навыков клинического общения, Центра непрерывного профессионального образования ПМГМУим.И.М.Сеченова клиника «Чайка» г. Москва</a:t>
            </a:r>
            <a:endParaRPr/>
          </a:p>
          <a:p>
            <a:pPr>
              <a:lnSpc>
                <a:spcPct val="100000"/>
              </a:lnSpc>
            </a:pPr>
            <a:endParaRPr/>
          </a:p>
          <a:p>
            <a:pPr>
              <a:lnSpc>
                <a:spcPct val="100000"/>
              </a:lnSpc>
            </a:pPr>
            <a:endParaRPr/>
          </a:p>
          <a:p>
            <a:pPr>
              <a:lnSpc>
                <a:spcPct val="100000"/>
              </a:lnSpc>
            </a:pPr>
            <a:endParaRPr/>
          </a:p>
        </p:txBody>
      </p:sp>
      <p:pic>
        <p:nvPicPr>
          <p:cNvPr id="649" name="Объект 3" descr=""/>
          <p:cNvPicPr/>
          <p:nvPr/>
        </p:nvPicPr>
        <p:blipFill>
          <a:blip r:embed="rId2"/>
          <a:stretch/>
        </p:blipFill>
        <p:spPr>
          <a:xfrm>
            <a:off x="323640" y="3340800"/>
            <a:ext cx="2772000" cy="2772000"/>
          </a:xfrm>
          <a:prstGeom prst="rect">
            <a:avLst/>
          </a:prstGeom>
          <a:ln>
            <a:noFill/>
          </a:ln>
        </p:spPr>
      </p:pic>
      <p:sp>
        <p:nvSpPr>
          <p:cNvPr id="650" name="CustomShape 4"/>
          <p:cNvSpPr/>
          <p:nvPr/>
        </p:nvSpPr>
        <p:spPr>
          <a:xfrm>
            <a:off x="3564000" y="5373360"/>
            <a:ext cx="5578920" cy="1186920"/>
          </a:xfrm>
          <a:prstGeom prst="rect">
            <a:avLst/>
          </a:prstGeom>
          <a:noFill/>
          <a:ln>
            <a:noFill/>
          </a:ln>
        </p:spPr>
        <p:style>
          <a:lnRef idx="0"/>
          <a:fillRef idx="0"/>
          <a:effectRef idx="0"/>
          <a:fontRef idx="minor"/>
        </p:style>
        <p:txBody>
          <a:bodyPr lIns="90000" rIns="90000" tIns="45000" bIns="45000"/>
          <a:p>
            <a:pPr>
              <a:lnSpc>
                <a:spcPct val="100000"/>
              </a:lnSpc>
            </a:pPr>
            <a:r>
              <a:rPr lang="ru-RU" strike="noStrike">
                <a:solidFill>
                  <a:srgbClr val="000000"/>
                </a:solidFill>
                <a:latin typeface="Arial"/>
                <a:ea typeface="DejaVu Sans"/>
              </a:rPr>
              <a:t>В программе приняли участие врачи, педиатры, неврологи, гематологи, онкологи, нейрохирурги, кардиоревматологи городских и районных больниц, представители Духовенства.</a:t>
            </a:r>
            <a:endParaRPr/>
          </a:p>
        </p:txBody>
      </p:sp>
      <p:sp>
        <p:nvSpPr>
          <p:cNvPr id="651" name="CustomShape 5"/>
          <p:cNvSpPr/>
          <p:nvPr/>
        </p:nvSpPr>
        <p:spPr>
          <a:xfrm>
            <a:off x="4584240" y="1291680"/>
            <a:ext cx="4379400" cy="1186920"/>
          </a:xfrm>
          <a:prstGeom prst="rect">
            <a:avLst/>
          </a:prstGeom>
          <a:noFill/>
          <a:ln>
            <a:noFill/>
          </a:ln>
        </p:spPr>
        <p:style>
          <a:lnRef idx="0"/>
          <a:fillRef idx="0"/>
          <a:effectRef idx="0"/>
          <a:fontRef idx="minor"/>
        </p:style>
        <p:txBody>
          <a:bodyPr lIns="90000" rIns="90000" tIns="45000" bIns="45000"/>
          <a:p>
            <a:r>
              <a:rPr lang="ru-RU" strike="noStrike">
                <a:solidFill>
                  <a:srgbClr val="000000"/>
                </a:solidFill>
                <a:latin typeface="Arial"/>
                <a:ea typeface="DejaVu Sans"/>
              </a:rPr>
              <a:t>Карина Вартанова – директор Благотворительного фонда «Детский паллиатив» г. Москва.</a:t>
            </a:r>
            <a:endParaRPr/>
          </a:p>
          <a:p>
            <a:pPr algn="r">
              <a:lnSpc>
                <a:spcPct val="100000"/>
              </a:lnSpc>
            </a:pPr>
            <a:endParaRPr/>
          </a:p>
        </p:txBody>
      </p:sp>
    </p:spTree>
  </p:cSld>
  <p:transition spd="slow">
    <p:fade/>
  </p:transition>
  <p:timing>
    <p:tnLst>
      <p:par>
        <p:cTn id="171" dur="indefinite" restart="never" nodeType="tmRoot">
          <p:childTnLst>
            <p:seq>
              <p:cTn id="172" nodeType="mainSeq"/>
              <p:prevCondLst>
                <p:cond delay="0" evt="onPrev">
                  <p:tgtEl>
                    <p:sldTgt/>
                  </p:tgtEl>
                </p:cond>
              </p:prevCondLst>
              <p:nextCondLst>
                <p:cond delay="0" evt="onNext">
                  <p:tgtEl>
                    <p:sldTgt/>
                  </p:tgtEl>
                </p:cond>
              </p:nextCondLst>
            </p:seq>
          </p:childTnLst>
        </p:cTn>
      </p:par>
    </p:tnLst>
  </p:timing>
</p:sld>
</file>

<file path=ppt/slides/slide9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7" name="CustomShape 1"/>
          <p:cNvSpPr/>
          <p:nvPr/>
        </p:nvSpPr>
        <p:spPr>
          <a:xfrm>
            <a:off x="650160" y="390600"/>
            <a:ext cx="8277120" cy="1624680"/>
          </a:xfrm>
          <a:prstGeom prst="rect">
            <a:avLst/>
          </a:prstGeom>
          <a:noFill/>
          <a:ln>
            <a:noFill/>
          </a:ln>
        </p:spPr>
        <p:style>
          <a:lnRef idx="0"/>
          <a:fillRef idx="0"/>
          <a:effectRef idx="0"/>
          <a:fontRef idx="minor"/>
        </p:style>
        <p:txBody>
          <a:bodyPr lIns="129960" rIns="129960" tIns="65160" bIns="65160"/>
          <a:p>
            <a:pPr algn="ctr">
              <a:lnSpc>
                <a:spcPct val="100000"/>
              </a:lnSpc>
            </a:pPr>
            <a:r>
              <a:rPr lang="ru-RU" sz="4400" strike="noStrike">
                <a:solidFill>
                  <a:srgbClr val="000000"/>
                </a:solidFill>
                <a:latin typeface="Arial"/>
                <a:ea typeface="DejaVu Sans"/>
              </a:rPr>
              <a:t>    </a:t>
            </a:r>
            <a:r>
              <a:rPr lang="ru-RU" sz="4400" strike="noStrike">
                <a:solidFill>
                  <a:srgbClr val="000000"/>
                </a:solidFill>
                <a:latin typeface="Arial"/>
                <a:ea typeface="DejaVu Sans"/>
              </a:rPr>
              <a:t>Serious Impact</a:t>
            </a:r>
            <a:r>
              <a:rPr lang="ru-RU" sz="3400" strike="noStrike">
                <a:solidFill>
                  <a:srgbClr val="000000"/>
                </a:solidFill>
                <a:latin typeface="Arial"/>
                <a:ea typeface="DejaVu Sans"/>
              </a:rPr>
              <a:t> </a:t>
            </a:r>
            <a:endParaRPr/>
          </a:p>
        </p:txBody>
      </p:sp>
      <p:sp>
        <p:nvSpPr>
          <p:cNvPr id="1038" name="CustomShape 2"/>
          <p:cNvSpPr/>
          <p:nvPr/>
        </p:nvSpPr>
        <p:spPr>
          <a:xfrm>
            <a:off x="650160" y="1804320"/>
            <a:ext cx="11703240" cy="8499240"/>
          </a:xfrm>
          <a:prstGeom prst="rect">
            <a:avLst/>
          </a:prstGeom>
          <a:noFill/>
          <a:ln>
            <a:noFill/>
          </a:ln>
        </p:spPr>
        <p:style>
          <a:lnRef idx="0"/>
          <a:fillRef idx="0"/>
          <a:effectRef idx="0"/>
          <a:fontRef idx="minor"/>
        </p:style>
        <p:txBody>
          <a:bodyPr lIns="129960" rIns="129960" tIns="65160" bIns="65160"/>
          <a:p>
            <a:pPr>
              <a:lnSpc>
                <a:spcPct val="100000"/>
              </a:lnSpc>
            </a:pPr>
            <a:endParaRPr/>
          </a:p>
          <a:p>
            <a:pPr>
              <a:lnSpc>
                <a:spcPct val="100000"/>
              </a:lnSpc>
            </a:pPr>
            <a:endParaRPr/>
          </a:p>
          <a:p>
            <a:pPr>
              <a:lnSpc>
                <a:spcPct val="100000"/>
              </a:lnSpc>
            </a:pPr>
            <a:r>
              <a:rPr lang="ru-RU" sz="2600" strike="noStrike">
                <a:solidFill>
                  <a:srgbClr val="000000"/>
                </a:solidFill>
                <a:latin typeface="Arial"/>
                <a:ea typeface="DejaVu Sans"/>
              </a:rPr>
              <a:t>79% of parents reported noticing an increase in their </a:t>
            </a:r>
            <a:endParaRPr/>
          </a:p>
          <a:p>
            <a:pPr>
              <a:lnSpc>
                <a:spcPct val="100000"/>
              </a:lnSpc>
              <a:buFont typeface="Arial"/>
              <a:buChar char="•"/>
            </a:pPr>
            <a:r>
              <a:rPr lang="ru-RU" sz="2600" strike="noStrike">
                <a:solidFill>
                  <a:srgbClr val="000000"/>
                </a:solidFill>
                <a:latin typeface="Arial"/>
                <a:ea typeface="DejaVu Sans"/>
              </a:rPr>
              <a:t>child’s </a:t>
            </a:r>
            <a:r>
              <a:rPr lang="ru-RU" sz="2600" strike="noStrike">
                <a:solidFill>
                  <a:srgbClr val="ff0000"/>
                </a:solidFill>
                <a:latin typeface="Arial"/>
                <a:ea typeface="DejaVu Sans"/>
              </a:rPr>
              <a:t>confidence</a:t>
            </a:r>
            <a:r>
              <a:rPr lang="ru-RU" sz="2600" strike="noStrike">
                <a:solidFill>
                  <a:srgbClr val="000000"/>
                </a:solidFill>
                <a:latin typeface="Arial"/>
                <a:ea typeface="DejaVu Sans"/>
              </a:rPr>
              <a:t>; </a:t>
            </a:r>
            <a:endParaRPr/>
          </a:p>
          <a:p>
            <a:pPr>
              <a:lnSpc>
                <a:spcPct val="100000"/>
              </a:lnSpc>
              <a:buFont typeface="Arial"/>
              <a:buChar char="•"/>
            </a:pPr>
            <a:r>
              <a:rPr lang="ru-RU" sz="2600" strike="noStrike">
                <a:solidFill>
                  <a:srgbClr val="000000"/>
                </a:solidFill>
                <a:latin typeface="Arial"/>
                <a:ea typeface="DejaVu Sans"/>
              </a:rPr>
              <a:t>77% reported an increase in </a:t>
            </a:r>
            <a:r>
              <a:rPr lang="ru-RU" sz="2600" strike="noStrike">
                <a:solidFill>
                  <a:srgbClr val="ff0000"/>
                </a:solidFill>
                <a:latin typeface="Arial"/>
                <a:ea typeface="DejaVu Sans"/>
              </a:rPr>
              <a:t>self-esteem</a:t>
            </a:r>
            <a:r>
              <a:rPr lang="ru-RU" sz="2600" strike="noStrike">
                <a:solidFill>
                  <a:srgbClr val="000000"/>
                </a:solidFill>
                <a:latin typeface="Arial"/>
                <a:ea typeface="DejaVu Sans"/>
              </a:rPr>
              <a:t>;</a:t>
            </a:r>
            <a:endParaRPr/>
          </a:p>
          <a:p>
            <a:pPr>
              <a:lnSpc>
                <a:spcPct val="100000"/>
              </a:lnSpc>
              <a:buFont typeface="Arial"/>
              <a:buChar char="•"/>
            </a:pPr>
            <a:r>
              <a:rPr lang="ru-RU" sz="2600" strike="noStrike">
                <a:solidFill>
                  <a:srgbClr val="000000"/>
                </a:solidFill>
                <a:latin typeface="Arial"/>
                <a:ea typeface="DejaVu Sans"/>
              </a:rPr>
              <a:t> </a:t>
            </a:r>
            <a:r>
              <a:rPr lang="ru-RU" sz="2600" strike="noStrike">
                <a:solidFill>
                  <a:srgbClr val="000000"/>
                </a:solidFill>
                <a:latin typeface="Arial"/>
                <a:ea typeface="DejaVu Sans"/>
              </a:rPr>
              <a:t>75% reported an increase in </a:t>
            </a:r>
            <a:r>
              <a:rPr lang="ru-RU" sz="2600" strike="noStrike">
                <a:solidFill>
                  <a:srgbClr val="ff0000"/>
                </a:solidFill>
                <a:latin typeface="Arial"/>
                <a:ea typeface="DejaVu Sans"/>
              </a:rPr>
              <a:t>maturity</a:t>
            </a:r>
            <a:r>
              <a:rPr lang="ru-RU" sz="2600" strike="noStrike">
                <a:solidFill>
                  <a:srgbClr val="000000"/>
                </a:solidFill>
                <a:latin typeface="Arial"/>
                <a:ea typeface="DejaVu Sans"/>
              </a:rPr>
              <a:t>; </a:t>
            </a:r>
            <a:endParaRPr/>
          </a:p>
          <a:p>
            <a:pPr>
              <a:lnSpc>
                <a:spcPct val="100000"/>
              </a:lnSpc>
              <a:buFont typeface="Arial"/>
              <a:buChar char="•"/>
            </a:pPr>
            <a:r>
              <a:rPr lang="ru-RU" sz="2600" strike="noStrike">
                <a:solidFill>
                  <a:srgbClr val="000000"/>
                </a:solidFill>
                <a:latin typeface="Arial"/>
                <a:ea typeface="DejaVu Sans"/>
              </a:rPr>
              <a:t>74% reported an increase in </a:t>
            </a:r>
            <a:r>
              <a:rPr lang="ru-RU" sz="2600" strike="noStrike">
                <a:solidFill>
                  <a:srgbClr val="ff0000"/>
                </a:solidFill>
                <a:latin typeface="Arial"/>
                <a:ea typeface="DejaVu Sans"/>
              </a:rPr>
              <a:t>independence</a:t>
            </a:r>
            <a:r>
              <a:rPr lang="ru-RU" sz="2600" strike="noStrike">
                <a:solidFill>
                  <a:srgbClr val="000000"/>
                </a:solidFill>
                <a:latin typeface="Arial"/>
                <a:ea typeface="DejaVu Sans"/>
              </a:rPr>
              <a:t>; </a:t>
            </a:r>
            <a:endParaRPr/>
          </a:p>
          <a:p>
            <a:pPr>
              <a:lnSpc>
                <a:spcPct val="100000"/>
              </a:lnSpc>
              <a:buFont typeface="Arial"/>
              <a:buChar char="•"/>
            </a:pPr>
            <a:r>
              <a:rPr lang="ru-RU" sz="2600" strike="noStrike">
                <a:solidFill>
                  <a:srgbClr val="000000"/>
                </a:solidFill>
                <a:latin typeface="Arial"/>
                <a:ea typeface="DejaVu Sans"/>
              </a:rPr>
              <a:t>76% reported an increased interest in </a:t>
            </a:r>
            <a:r>
              <a:rPr lang="ru-RU" sz="2600" strike="noStrike">
                <a:solidFill>
                  <a:srgbClr val="ff0000"/>
                </a:solidFill>
                <a:latin typeface="Arial"/>
                <a:ea typeface="DejaVu Sans"/>
              </a:rPr>
              <a:t>social activities</a:t>
            </a:r>
            <a:r>
              <a:rPr lang="ru-RU" sz="2600" strike="noStrike">
                <a:solidFill>
                  <a:srgbClr val="000000"/>
                </a:solidFill>
                <a:latin typeface="Arial"/>
                <a:ea typeface="DejaVu Sans"/>
              </a:rPr>
              <a:t>; </a:t>
            </a:r>
            <a:endParaRPr/>
          </a:p>
          <a:p>
            <a:pPr>
              <a:lnSpc>
                <a:spcPct val="100000"/>
              </a:lnSpc>
              <a:buFont typeface="Arial"/>
              <a:buChar char="•"/>
            </a:pPr>
            <a:r>
              <a:rPr lang="ru-RU" sz="2600" strike="noStrike">
                <a:solidFill>
                  <a:srgbClr val="000000"/>
                </a:solidFill>
                <a:latin typeface="Arial"/>
                <a:ea typeface="DejaVu Sans"/>
              </a:rPr>
              <a:t>80% reported an </a:t>
            </a:r>
            <a:r>
              <a:rPr lang="ru-RU" sz="2600" strike="noStrike">
                <a:solidFill>
                  <a:srgbClr val="ff0000"/>
                </a:solidFill>
                <a:latin typeface="Arial"/>
                <a:ea typeface="DejaVu Sans"/>
              </a:rPr>
              <a:t>openness to try new things</a:t>
            </a:r>
            <a:endParaRPr/>
          </a:p>
          <a:p>
            <a:pPr>
              <a:lnSpc>
                <a:spcPct val="100000"/>
              </a:lnSpc>
            </a:pPr>
            <a:endParaRPr/>
          </a:p>
        </p:txBody>
      </p:sp>
      <p:pic>
        <p:nvPicPr>
          <p:cNvPr id="1039" name="Picture 2" descr=""/>
          <p:cNvPicPr/>
          <p:nvPr/>
        </p:nvPicPr>
        <p:blipFill>
          <a:blip r:embed="rId1"/>
          <a:stretch/>
        </p:blipFill>
        <p:spPr>
          <a:xfrm>
            <a:off x="50400" y="36360"/>
            <a:ext cx="2574360" cy="2050920"/>
          </a:xfrm>
          <a:prstGeom prst="rect">
            <a:avLst/>
          </a:prstGeom>
          <a:ln>
            <a:noFill/>
          </a:ln>
        </p:spPr>
      </p:pic>
      <p:pic>
        <p:nvPicPr>
          <p:cNvPr id="1040" name="Picture 3" descr=""/>
          <p:cNvPicPr/>
          <p:nvPr/>
        </p:nvPicPr>
        <p:blipFill>
          <a:blip r:embed="rId2"/>
          <a:stretch/>
        </p:blipFill>
        <p:spPr>
          <a:xfrm>
            <a:off x="7641000" y="504000"/>
            <a:ext cx="1142280" cy="1142280"/>
          </a:xfrm>
          <a:prstGeom prst="rect">
            <a:avLst/>
          </a:prstGeom>
          <a:ln>
            <a:noFill/>
          </a:ln>
        </p:spPr>
      </p:pic>
    </p:spTree>
  </p:cSld>
  <p:timing>
    <p:tnLst>
      <p:par>
        <p:cTn id="461" dur="indefinite" restart="never" nodeType="tmRoot">
          <p:childTnLst>
            <p:seq>
              <p:cTn id="462" nodeType="mainSeq"/>
              <p:prevCondLst>
                <p:cond delay="0" evt="onPrev">
                  <p:tgtEl>
                    <p:sldTgt/>
                  </p:tgtEl>
                </p:cond>
              </p:prevCondLst>
              <p:nextCondLst>
                <p:cond delay="0" evt="onNext">
                  <p:tgtEl>
                    <p:sldTgt/>
                  </p:tgtEl>
                </p:cond>
              </p:nextCondLst>
            </p:seq>
          </p:childTnLst>
        </p:cTn>
      </p:par>
    </p:tnLst>
  </p:timing>
</p:sld>
</file>

<file path=ppt/slides/slide9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41" name="CustomShape 1"/>
          <p:cNvSpPr/>
          <p:nvPr/>
        </p:nvSpPr>
        <p:spPr>
          <a:xfrm>
            <a:off x="650160" y="390600"/>
            <a:ext cx="9357120" cy="1624680"/>
          </a:xfrm>
          <a:prstGeom prst="rect">
            <a:avLst/>
          </a:prstGeom>
          <a:noFill/>
          <a:ln>
            <a:noFill/>
          </a:ln>
        </p:spPr>
        <p:style>
          <a:lnRef idx="0"/>
          <a:fillRef idx="0"/>
          <a:effectRef idx="0"/>
          <a:fontRef idx="minor"/>
        </p:style>
        <p:txBody>
          <a:bodyPr lIns="129960" rIns="129960" tIns="65160" bIns="65160"/>
          <a:p>
            <a:pPr algn="ctr">
              <a:lnSpc>
                <a:spcPct val="100000"/>
              </a:lnSpc>
            </a:pPr>
            <a:r>
              <a:rPr lang="ru-RU" sz="4400" strike="noStrike">
                <a:solidFill>
                  <a:srgbClr val="000000"/>
                </a:solidFill>
                <a:latin typeface="Arial"/>
                <a:ea typeface="DejaVu Sans"/>
              </a:rPr>
              <a:t>What’s Elmo doing here?</a:t>
            </a:r>
            <a:endParaRPr/>
          </a:p>
        </p:txBody>
      </p:sp>
      <p:pic>
        <p:nvPicPr>
          <p:cNvPr id="1042" name="Tartalom helye 3" descr=""/>
          <p:cNvPicPr/>
          <p:nvPr/>
        </p:nvPicPr>
        <p:blipFill>
          <a:blip r:embed="rId1"/>
          <a:stretch/>
        </p:blipFill>
        <p:spPr>
          <a:xfrm>
            <a:off x="936000" y="2304000"/>
            <a:ext cx="7127280" cy="3999240"/>
          </a:xfrm>
          <a:prstGeom prst="rect">
            <a:avLst/>
          </a:prstGeom>
          <a:ln>
            <a:noFill/>
          </a:ln>
        </p:spPr>
      </p:pic>
    </p:spTree>
  </p:cSld>
  <p:timing>
    <p:tnLst>
      <p:par>
        <p:cTn id="463" dur="indefinite" restart="never" nodeType="tmRoot">
          <p:childTnLst>
            <p:seq>
              <p:cTn id="464" nodeType="mainSeq"/>
              <p:prevCondLst>
                <p:cond delay="0" evt="onPrev">
                  <p:tgtEl>
                    <p:sldTgt/>
                  </p:tgtEl>
                </p:cond>
              </p:prevCondLst>
              <p:nextCondLst>
                <p:cond delay="0" evt="onNext">
                  <p:tgtEl>
                    <p:sldTgt/>
                  </p:tgtEl>
                </p:cond>
              </p:nextCondLst>
            </p:seq>
          </p:childTnLst>
        </p:cTn>
      </p:par>
    </p:tnLst>
  </p:timing>
</p:sld>
</file>

<file path=ppt/slides/slide9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43" name="Заголовок 1" descr=""/>
          <p:cNvPicPr/>
          <p:nvPr/>
        </p:nvPicPr>
        <p:blipFill>
          <a:blip r:embed="rId1"/>
          <a:stretch/>
        </p:blipFill>
        <p:spPr>
          <a:xfrm>
            <a:off x="298440" y="450720"/>
            <a:ext cx="8698680" cy="1152000"/>
          </a:xfrm>
          <a:prstGeom prst="rect">
            <a:avLst/>
          </a:prstGeom>
          <a:ln>
            <a:noFill/>
          </a:ln>
        </p:spPr>
      </p:pic>
      <p:sp>
        <p:nvSpPr>
          <p:cNvPr id="1044" name="CustomShape 1"/>
          <p:cNvSpPr/>
          <p:nvPr/>
        </p:nvSpPr>
        <p:spPr>
          <a:xfrm>
            <a:off x="304920" y="1554120"/>
            <a:ext cx="8686080" cy="4525200"/>
          </a:xfrm>
          <a:prstGeom prst="rect">
            <a:avLst/>
          </a:prstGeom>
          <a:noFill/>
          <a:ln>
            <a:noFill/>
          </a:ln>
        </p:spPr>
        <p:style>
          <a:lnRef idx="0"/>
          <a:fillRef idx="0"/>
          <a:effectRef idx="0"/>
          <a:fontRef idx="minor"/>
        </p:style>
        <p:txBody>
          <a:bodyPr lIns="90000" rIns="90000" tIns="45000" bIns="45000"/>
          <a:p>
            <a:pPr algn="ctr">
              <a:lnSpc>
                <a:spcPct val="100000"/>
              </a:lnSpc>
            </a:pPr>
            <a:r>
              <a:rPr b="1" lang="ru-RU" sz="4000" strike="noStrike">
                <a:solidFill>
                  <a:srgbClr val="000000"/>
                </a:solidFill>
                <a:latin typeface="Franklin Gothic Book"/>
                <a:ea typeface="DejaVu Sans"/>
              </a:rPr>
              <a:t>Совместные проекты  </a:t>
            </a:r>
            <a:endParaRPr/>
          </a:p>
          <a:p>
            <a:pPr algn="ctr">
              <a:lnSpc>
                <a:spcPct val="100000"/>
              </a:lnSpc>
            </a:pPr>
            <a:r>
              <a:rPr b="1" lang="ru-RU" sz="4000" strike="noStrike">
                <a:solidFill>
                  <a:srgbClr val="000000"/>
                </a:solidFill>
                <a:latin typeface="Franklin Gothic Book"/>
                <a:ea typeface="DejaVu Sans"/>
              </a:rPr>
              <a:t>Немецко-российского общества дружбы и </a:t>
            </a:r>
            <a:endParaRPr/>
          </a:p>
          <a:p>
            <a:pPr algn="ctr">
              <a:lnSpc>
                <a:spcPct val="100000"/>
              </a:lnSpc>
            </a:pPr>
            <a:r>
              <a:rPr b="1" lang="ru-RU" sz="4000" strike="noStrike">
                <a:solidFill>
                  <a:srgbClr val="000000"/>
                </a:solidFill>
                <a:latin typeface="Franklin Gothic Book"/>
                <a:ea typeface="DejaVu Sans"/>
              </a:rPr>
              <a:t>Благотворительного фонда социальной помощи «Содействие» </a:t>
            </a:r>
            <a:endParaRPr/>
          </a:p>
          <a:p>
            <a:pPr algn="ctr">
              <a:lnSpc>
                <a:spcPct val="100000"/>
              </a:lnSpc>
            </a:pPr>
            <a:r>
              <a:rPr b="1" lang="ru-RU" sz="4000" strike="noStrike">
                <a:solidFill>
                  <a:srgbClr val="000000"/>
                </a:solidFill>
                <a:latin typeface="Franklin Gothic Book"/>
                <a:ea typeface="DejaVu Sans"/>
              </a:rPr>
              <a:t>г.Переславль-Залесский</a:t>
            </a:r>
            <a:endParaRPr/>
          </a:p>
        </p:txBody>
      </p:sp>
    </p:spTree>
  </p:cSld>
  <p:timing>
    <p:tnLst>
      <p:par>
        <p:cTn id="465" dur="indefinite" restart="never" nodeType="tmRoot">
          <p:childTnLst>
            <p:seq>
              <p:cTn id="466" nodeType="mainSeq"/>
              <p:prevCondLst>
                <p:cond delay="0" evt="onPrev">
                  <p:tgtEl>
                    <p:sldTgt/>
                  </p:tgtEl>
                </p:cond>
              </p:prevCondLst>
              <p:nextCondLst>
                <p:cond delay="0" evt="onNext">
                  <p:tgtEl>
                    <p:sldTgt/>
                  </p:tgtEl>
                </p:cond>
              </p:nextCondLst>
            </p:seq>
          </p:childTnLst>
        </p:cTn>
      </p:par>
    </p:tnLst>
  </p:timing>
</p:sld>
</file>

<file path=ppt/slides/slide9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45" name="Заголовок 1" descr=""/>
          <p:cNvPicPr/>
          <p:nvPr/>
        </p:nvPicPr>
        <p:blipFill>
          <a:blip r:embed="rId1"/>
          <a:stretch/>
        </p:blipFill>
        <p:spPr>
          <a:xfrm>
            <a:off x="208080" y="347760"/>
            <a:ext cx="8879760" cy="2583720"/>
          </a:xfrm>
          <a:prstGeom prst="rect">
            <a:avLst/>
          </a:prstGeom>
          <a:ln>
            <a:noFill/>
          </a:ln>
        </p:spPr>
      </p:pic>
      <p:pic>
        <p:nvPicPr>
          <p:cNvPr id="1046" name="Содержимое 4" descr=""/>
          <p:cNvPicPr/>
          <p:nvPr/>
        </p:nvPicPr>
        <p:blipFill>
          <a:blip r:embed="rId2"/>
          <a:stretch/>
        </p:blipFill>
        <p:spPr>
          <a:xfrm>
            <a:off x="468360" y="3500280"/>
            <a:ext cx="3152160" cy="1352160"/>
          </a:xfrm>
          <a:prstGeom prst="rect">
            <a:avLst/>
          </a:prstGeom>
          <a:ln>
            <a:noFill/>
          </a:ln>
        </p:spPr>
      </p:pic>
      <p:pic>
        <p:nvPicPr>
          <p:cNvPr id="1047" name="Содержимое 7" descr=""/>
          <p:cNvPicPr/>
          <p:nvPr/>
        </p:nvPicPr>
        <p:blipFill>
          <a:blip r:embed="rId3"/>
          <a:stretch/>
        </p:blipFill>
        <p:spPr>
          <a:xfrm>
            <a:off x="6156360" y="3357720"/>
            <a:ext cx="2323440" cy="1713600"/>
          </a:xfrm>
          <a:prstGeom prst="rect">
            <a:avLst/>
          </a:prstGeom>
          <a:ln>
            <a:noFill/>
          </a:ln>
        </p:spPr>
      </p:pic>
      <p:pic>
        <p:nvPicPr>
          <p:cNvPr id="1048" name="Picture 4" descr=""/>
          <p:cNvPicPr/>
          <p:nvPr/>
        </p:nvPicPr>
        <p:blipFill>
          <a:blip r:embed="rId4"/>
          <a:stretch/>
        </p:blipFill>
        <p:spPr>
          <a:xfrm>
            <a:off x="4067280" y="4365720"/>
            <a:ext cx="1728000" cy="1728000"/>
          </a:xfrm>
          <a:prstGeom prst="rect">
            <a:avLst/>
          </a:prstGeom>
          <a:ln>
            <a:noFill/>
          </a:ln>
        </p:spPr>
      </p:pic>
    </p:spTree>
  </p:cSld>
  <p:timing>
    <p:tnLst>
      <p:par>
        <p:cTn id="467" dur="indefinite" restart="never" nodeType="tmRoot">
          <p:childTnLst>
            <p:seq>
              <p:cTn id="468" nodeType="mainSeq"/>
              <p:prevCondLst>
                <p:cond delay="0" evt="onPrev">
                  <p:tgtEl>
                    <p:sldTgt/>
                  </p:tgtEl>
                </p:cond>
              </p:prevCondLst>
              <p:nextCondLst>
                <p:cond delay="0" evt="onNext">
                  <p:tgtEl>
                    <p:sldTgt/>
                  </p:tgtEl>
                </p:cond>
              </p:nextCondLst>
            </p:seq>
          </p:childTnLst>
        </p:cTn>
      </p:par>
    </p:tnLst>
  </p:timing>
</p:sld>
</file>

<file path=ppt/slides/slide9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49" name="Заголовок 1" descr=""/>
          <p:cNvPicPr/>
          <p:nvPr/>
        </p:nvPicPr>
        <p:blipFill>
          <a:blip r:embed="rId1"/>
          <a:stretch/>
        </p:blipFill>
        <p:spPr>
          <a:xfrm>
            <a:off x="103320" y="450720"/>
            <a:ext cx="8893800" cy="1152000"/>
          </a:xfrm>
          <a:prstGeom prst="rect">
            <a:avLst/>
          </a:prstGeom>
          <a:ln>
            <a:noFill/>
          </a:ln>
        </p:spPr>
      </p:pic>
      <p:sp>
        <p:nvSpPr>
          <p:cNvPr id="1050" name="CustomShape 1"/>
          <p:cNvSpPr/>
          <p:nvPr/>
        </p:nvSpPr>
        <p:spPr>
          <a:xfrm>
            <a:off x="304920" y="1554120"/>
            <a:ext cx="8686080" cy="4525200"/>
          </a:xfrm>
          <a:prstGeom prst="rect">
            <a:avLst/>
          </a:prstGeom>
          <a:noFill/>
          <a:ln>
            <a:noFill/>
          </a:ln>
        </p:spPr>
        <p:style>
          <a:lnRef idx="0"/>
          <a:fillRef idx="0"/>
          <a:effectRef idx="0"/>
          <a:fontRef idx="minor"/>
        </p:style>
        <p:txBody>
          <a:bodyPr lIns="90000" rIns="90000" tIns="45000" bIns="45000"/>
          <a:p>
            <a:pPr>
              <a:lnSpc>
                <a:spcPct val="100000"/>
              </a:lnSpc>
              <a:buSzPct val="70000"/>
              <a:buFont typeface="Franklin Gothic Book"/>
              <a:buChar char="-"/>
            </a:pPr>
            <a:r>
              <a:rPr b="1" lang="ru-RU" sz="3600" strike="noStrike">
                <a:solidFill>
                  <a:srgbClr val="000000"/>
                </a:solidFill>
                <a:latin typeface="Franklin Gothic Book"/>
                <a:ea typeface="DejaVu Sans"/>
              </a:rPr>
              <a:t>Помощь семьям с детьми-инвалидами,</a:t>
            </a:r>
            <a:endParaRPr/>
          </a:p>
          <a:p>
            <a:pPr>
              <a:lnSpc>
                <a:spcPct val="100000"/>
              </a:lnSpc>
              <a:buSzPct val="70000"/>
              <a:buFont typeface="Franklin Gothic Book"/>
              <a:buChar char="-"/>
            </a:pPr>
            <a:r>
              <a:rPr b="1" lang="ru-RU" sz="3600" strike="noStrike">
                <a:solidFill>
                  <a:srgbClr val="000000"/>
                </a:solidFill>
                <a:latin typeface="Franklin Gothic Book"/>
                <a:ea typeface="DejaVu Sans"/>
              </a:rPr>
              <a:t>пожилым и одиноким людям,</a:t>
            </a:r>
            <a:endParaRPr/>
          </a:p>
          <a:p>
            <a:pPr>
              <a:lnSpc>
                <a:spcPct val="100000"/>
              </a:lnSpc>
              <a:buSzPct val="70000"/>
              <a:buFont typeface="Franklin Gothic Book"/>
              <a:buChar char="-"/>
            </a:pPr>
            <a:r>
              <a:rPr b="1" lang="ru-RU" sz="3600" strike="noStrike">
                <a:solidFill>
                  <a:srgbClr val="000000"/>
                </a:solidFill>
                <a:latin typeface="Franklin Gothic Book"/>
                <a:ea typeface="DejaVu Sans"/>
              </a:rPr>
              <a:t>кормление сирот, беженцев, бездомных людей,</a:t>
            </a:r>
            <a:endParaRPr/>
          </a:p>
          <a:p>
            <a:pPr>
              <a:lnSpc>
                <a:spcPct val="100000"/>
              </a:lnSpc>
              <a:buSzPct val="70000"/>
              <a:buFont typeface="Franklin Gothic Book"/>
              <a:buChar char="-"/>
            </a:pPr>
            <a:r>
              <a:rPr b="1" lang="ru-RU" sz="3600" strike="noStrike">
                <a:solidFill>
                  <a:srgbClr val="000000"/>
                </a:solidFill>
                <a:latin typeface="Franklin Gothic Book"/>
                <a:ea typeface="DejaVu Sans"/>
              </a:rPr>
              <a:t>обучение специалистов физиотерапии</a:t>
            </a:r>
            <a:endParaRPr/>
          </a:p>
          <a:p>
            <a:pPr>
              <a:lnSpc>
                <a:spcPct val="100000"/>
              </a:lnSpc>
            </a:pPr>
            <a:endParaRPr/>
          </a:p>
        </p:txBody>
      </p:sp>
    </p:spTree>
  </p:cSld>
  <p:timing>
    <p:tnLst>
      <p:par>
        <p:cTn id="469" dur="indefinite" restart="never" nodeType="tmRoot">
          <p:childTnLst>
            <p:seq>
              <p:cTn id="470" nodeType="mainSeq"/>
              <p:prevCondLst>
                <p:cond delay="0" evt="onPrev">
                  <p:tgtEl>
                    <p:sldTgt/>
                  </p:tgtEl>
                </p:cond>
              </p:prevCondLst>
              <p:nextCondLst>
                <p:cond delay="0" evt="onNext">
                  <p:tgtEl>
                    <p:sldTgt/>
                  </p:tgtEl>
                </p:cond>
              </p:nextCondLst>
            </p:seq>
          </p:childTnLst>
        </p:cTn>
      </p:par>
    </p:tnLst>
  </p:timing>
</p:sld>
</file>

<file path=ppt/slides/slide9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51" name="Заголовок 1" descr=""/>
          <p:cNvPicPr/>
          <p:nvPr/>
        </p:nvPicPr>
        <p:blipFill>
          <a:blip r:embed="rId1"/>
          <a:stretch/>
        </p:blipFill>
        <p:spPr>
          <a:xfrm>
            <a:off x="298440" y="450720"/>
            <a:ext cx="9003600" cy="1152000"/>
          </a:xfrm>
          <a:prstGeom prst="rect">
            <a:avLst/>
          </a:prstGeom>
          <a:ln>
            <a:noFill/>
          </a:ln>
        </p:spPr>
      </p:pic>
      <p:pic>
        <p:nvPicPr>
          <p:cNvPr id="1052" name="Содержимое 4" descr=""/>
          <p:cNvPicPr/>
          <p:nvPr/>
        </p:nvPicPr>
        <p:blipFill>
          <a:blip r:embed="rId2"/>
          <a:stretch/>
        </p:blipFill>
        <p:spPr>
          <a:xfrm>
            <a:off x="304920" y="2390760"/>
            <a:ext cx="4190040" cy="3142440"/>
          </a:xfrm>
          <a:prstGeom prst="rect">
            <a:avLst/>
          </a:prstGeom>
          <a:ln>
            <a:noFill/>
          </a:ln>
        </p:spPr>
      </p:pic>
      <p:pic>
        <p:nvPicPr>
          <p:cNvPr id="1053" name="Содержимое 5" descr=""/>
          <p:cNvPicPr/>
          <p:nvPr/>
        </p:nvPicPr>
        <p:blipFill>
          <a:blip r:embed="rId3"/>
          <a:stretch/>
        </p:blipFill>
        <p:spPr>
          <a:xfrm>
            <a:off x="4648320" y="2333520"/>
            <a:ext cx="4342680" cy="3256920"/>
          </a:xfrm>
          <a:prstGeom prst="rect">
            <a:avLst/>
          </a:prstGeom>
          <a:ln>
            <a:noFill/>
          </a:ln>
        </p:spPr>
      </p:pic>
    </p:spTree>
  </p:cSld>
  <p:timing>
    <p:tnLst>
      <p:par>
        <p:cTn id="471" dur="indefinite" restart="never" nodeType="tmRoot">
          <p:childTnLst>
            <p:seq>
              <p:cTn id="472" nodeType="mainSeq"/>
              <p:prevCondLst>
                <p:cond delay="0" evt="onPrev">
                  <p:tgtEl>
                    <p:sldTgt/>
                  </p:tgtEl>
                </p:cond>
              </p:prevCondLst>
              <p:nextCondLst>
                <p:cond delay="0" evt="onNext">
                  <p:tgtEl>
                    <p:sldTgt/>
                  </p:tgtEl>
                </p:cond>
              </p:nextCondLst>
            </p:seq>
          </p:childTnLst>
        </p:cTn>
      </p:par>
    </p:tnLst>
  </p:timing>
</p:sld>
</file>

<file path=ppt/slides/slide9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54" name="Содержимое 4" descr=""/>
          <p:cNvPicPr/>
          <p:nvPr/>
        </p:nvPicPr>
        <p:blipFill>
          <a:blip r:embed="rId1"/>
          <a:stretch/>
        </p:blipFill>
        <p:spPr>
          <a:xfrm>
            <a:off x="457200" y="2230560"/>
            <a:ext cx="4037760" cy="3027960"/>
          </a:xfrm>
          <a:prstGeom prst="rect">
            <a:avLst/>
          </a:prstGeom>
          <a:ln>
            <a:noFill/>
          </a:ln>
        </p:spPr>
      </p:pic>
      <p:pic>
        <p:nvPicPr>
          <p:cNvPr id="1055" name="Заголовок 3" descr=""/>
          <p:cNvPicPr/>
          <p:nvPr/>
        </p:nvPicPr>
        <p:blipFill>
          <a:blip r:embed="rId2"/>
          <a:stretch/>
        </p:blipFill>
        <p:spPr>
          <a:xfrm>
            <a:off x="103320" y="390600"/>
            <a:ext cx="8997120" cy="1686600"/>
          </a:xfrm>
          <a:prstGeom prst="rect">
            <a:avLst/>
          </a:prstGeom>
          <a:ln>
            <a:noFill/>
          </a:ln>
        </p:spPr>
      </p:pic>
      <p:pic>
        <p:nvPicPr>
          <p:cNvPr id="1056" name="Содержимое 7" descr=""/>
          <p:cNvPicPr/>
          <p:nvPr/>
        </p:nvPicPr>
        <p:blipFill>
          <a:blip r:embed="rId3"/>
          <a:stretch/>
        </p:blipFill>
        <p:spPr>
          <a:xfrm>
            <a:off x="4648320" y="2230560"/>
            <a:ext cx="4037760" cy="3027960"/>
          </a:xfrm>
          <a:prstGeom prst="rect">
            <a:avLst/>
          </a:prstGeom>
          <a:ln>
            <a:noFill/>
          </a:ln>
        </p:spPr>
      </p:pic>
    </p:spTree>
  </p:cSld>
  <p:timing>
    <p:tnLst>
      <p:par>
        <p:cTn id="473" dur="indefinite" restart="never" nodeType="tmRoot">
          <p:childTnLst>
            <p:seq>
              <p:cTn id="474" nodeType="mainSeq"/>
              <p:prevCondLst>
                <p:cond delay="0" evt="onPrev">
                  <p:tgtEl>
                    <p:sldTgt/>
                  </p:tgtEl>
                </p:cond>
              </p:prevCondLst>
              <p:nextCondLst>
                <p:cond delay="0" evt="onNext">
                  <p:tgtEl>
                    <p:sldTgt/>
                  </p:tgtEl>
                </p:cond>
              </p:nextCondLst>
            </p:seq>
          </p:childTnLst>
        </p:cTn>
      </p:par>
    </p:tnLst>
  </p:timing>
</p:sld>
</file>

<file path=ppt/slides/slide9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57" name="Заголовок 1" descr=""/>
          <p:cNvPicPr/>
          <p:nvPr/>
        </p:nvPicPr>
        <p:blipFill>
          <a:blip r:embed="rId1"/>
          <a:stretch/>
        </p:blipFill>
        <p:spPr>
          <a:xfrm>
            <a:off x="298440" y="450720"/>
            <a:ext cx="8698680" cy="1152000"/>
          </a:xfrm>
          <a:prstGeom prst="rect">
            <a:avLst/>
          </a:prstGeom>
          <a:ln>
            <a:noFill/>
          </a:ln>
        </p:spPr>
      </p:pic>
      <p:pic>
        <p:nvPicPr>
          <p:cNvPr id="1058" name="Picture 4" descr=""/>
          <p:cNvPicPr/>
          <p:nvPr/>
        </p:nvPicPr>
        <p:blipFill>
          <a:blip r:embed="rId2"/>
          <a:stretch/>
        </p:blipFill>
        <p:spPr>
          <a:xfrm>
            <a:off x="1630440" y="1554120"/>
            <a:ext cx="6035040" cy="4525200"/>
          </a:xfrm>
          <a:prstGeom prst="rect">
            <a:avLst/>
          </a:prstGeom>
          <a:ln>
            <a:noFill/>
          </a:ln>
        </p:spPr>
      </p:pic>
    </p:spTree>
  </p:cSld>
  <p:timing>
    <p:tnLst>
      <p:par>
        <p:cTn id="475" dur="indefinite" restart="never" nodeType="tmRoot">
          <p:childTnLst>
            <p:seq>
              <p:cTn id="476" nodeType="mainSeq"/>
              <p:prevCondLst>
                <p:cond delay="0" evt="onPrev">
                  <p:tgtEl>
                    <p:sldTgt/>
                  </p:tgtEl>
                </p:cond>
              </p:prevCondLst>
              <p:nextCondLst>
                <p:cond delay="0" evt="onNext">
                  <p:tgtEl>
                    <p:sldTgt/>
                  </p:tgtEl>
                </p:cond>
              </p:nextCondLst>
            </p:seq>
          </p:childTnLst>
        </p:cTn>
      </p:par>
    </p:tnLst>
  </p:timing>
</p:sld>
</file>

<file path=ppt/slides/slide9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59" name="Заголовок 1" descr=""/>
          <p:cNvPicPr/>
          <p:nvPr/>
        </p:nvPicPr>
        <p:blipFill>
          <a:blip r:embed="rId1"/>
          <a:stretch/>
        </p:blipFill>
        <p:spPr>
          <a:xfrm>
            <a:off x="291960" y="450720"/>
            <a:ext cx="8699040" cy="1152000"/>
          </a:xfrm>
          <a:prstGeom prst="rect">
            <a:avLst/>
          </a:prstGeom>
          <a:ln>
            <a:noFill/>
          </a:ln>
        </p:spPr>
      </p:pic>
      <p:pic>
        <p:nvPicPr>
          <p:cNvPr id="1060" name="Содержимое 4" descr=""/>
          <p:cNvPicPr/>
          <p:nvPr/>
        </p:nvPicPr>
        <p:blipFill>
          <a:blip r:embed="rId2"/>
          <a:stretch/>
        </p:blipFill>
        <p:spPr>
          <a:xfrm>
            <a:off x="250920" y="1989000"/>
            <a:ext cx="3599640" cy="2113920"/>
          </a:xfrm>
          <a:prstGeom prst="rect">
            <a:avLst/>
          </a:prstGeom>
          <a:ln>
            <a:noFill/>
          </a:ln>
        </p:spPr>
      </p:pic>
      <p:pic>
        <p:nvPicPr>
          <p:cNvPr id="1061" name="Содержимое 5" descr=""/>
          <p:cNvPicPr/>
          <p:nvPr/>
        </p:nvPicPr>
        <p:blipFill>
          <a:blip r:embed="rId3"/>
          <a:stretch/>
        </p:blipFill>
        <p:spPr>
          <a:xfrm>
            <a:off x="4427640" y="2133720"/>
            <a:ext cx="4342680" cy="819720"/>
          </a:xfrm>
          <a:prstGeom prst="rect">
            <a:avLst/>
          </a:prstGeom>
          <a:ln>
            <a:noFill/>
          </a:ln>
        </p:spPr>
      </p:pic>
      <p:pic>
        <p:nvPicPr>
          <p:cNvPr id="1062" name="Содержимое 3" descr=""/>
          <p:cNvPicPr/>
          <p:nvPr/>
        </p:nvPicPr>
        <p:blipFill>
          <a:blip r:embed="rId4"/>
          <a:stretch/>
        </p:blipFill>
        <p:spPr>
          <a:xfrm>
            <a:off x="5052960" y="3573360"/>
            <a:ext cx="3723480" cy="2629800"/>
          </a:xfrm>
          <a:prstGeom prst="rect">
            <a:avLst/>
          </a:prstGeom>
          <a:ln>
            <a:noFill/>
          </a:ln>
        </p:spPr>
      </p:pic>
    </p:spTree>
  </p:cSld>
  <p:timing>
    <p:tnLst>
      <p:par>
        <p:cTn id="477" dur="indefinite" restart="never" nodeType="tmRoot">
          <p:childTnLst>
            <p:seq>
              <p:cTn id="478" nodeType="mainSeq"/>
              <p:prevCondLst>
                <p:cond delay="0" evt="onPrev">
                  <p:tgtEl>
                    <p:sldTgt/>
                  </p:tgtEl>
                </p:cond>
              </p:prevCondLst>
              <p:nextCondLst>
                <p:cond delay="0" evt="onNext">
                  <p:tgtEl>
                    <p:sldTgt/>
                  </p:tgtEl>
                </p:cond>
              </p:nextCondLst>
            </p:seq>
          </p:childTnLst>
        </p:cTn>
      </p:par>
    </p:tnLst>
  </p:timing>
</p:sld>
</file>

<file path=ppt/slides/slide9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063" name="Заголовок 1" descr=""/>
          <p:cNvPicPr/>
          <p:nvPr/>
        </p:nvPicPr>
        <p:blipFill>
          <a:blip r:embed="rId1"/>
          <a:stretch/>
        </p:blipFill>
        <p:spPr>
          <a:xfrm>
            <a:off x="298440" y="450720"/>
            <a:ext cx="8698680" cy="1152000"/>
          </a:xfrm>
          <a:prstGeom prst="rect">
            <a:avLst/>
          </a:prstGeom>
          <a:ln>
            <a:noFill/>
          </a:ln>
        </p:spPr>
      </p:pic>
      <p:pic>
        <p:nvPicPr>
          <p:cNvPr id="1064" name="Содержимое 3" descr=""/>
          <p:cNvPicPr/>
          <p:nvPr/>
        </p:nvPicPr>
        <p:blipFill>
          <a:blip r:embed="rId2"/>
          <a:stretch/>
        </p:blipFill>
        <p:spPr>
          <a:xfrm>
            <a:off x="684360" y="1341360"/>
            <a:ext cx="7516080" cy="5309640"/>
          </a:xfrm>
          <a:prstGeom prst="rect">
            <a:avLst/>
          </a:prstGeom>
          <a:ln>
            <a:noFill/>
          </a:ln>
        </p:spPr>
      </p:pic>
    </p:spTree>
  </p:cSld>
  <p:timing>
    <p:tnLst>
      <p:par>
        <p:cTn id="479" dur="indefinite" restart="never" nodeType="tmRoot">
          <p:childTnLst>
            <p:seq>
              <p:cTn id="480"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